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1F503F8F" w14:textId="70673047" w:rsidR="00B51244" w:rsidRDefault="004F40A1" w:rsidP="007F6A1D">
      <w:pPr>
        <w:jc w:val="center"/>
        <w:outlineLvl w:val="2"/>
        <w:rPr>
          <w:rFonts w:eastAsia="Times New Roman" w:cs="Segoe UI"/>
          <w:b/>
          <w:bCs/>
          <w:sz w:val="36"/>
          <w:szCs w:val="36"/>
        </w:rPr>
      </w:pPr>
      <w:r>
        <w:rPr>
          <w:rFonts w:cs="Segoe UI"/>
          <w:noProof/>
          <w:color w:val="009999"/>
          <w:sz w:val="40"/>
          <w:szCs w:val="40"/>
          <w:lang w:eastAsia="en-AU"/>
        </w:rPr>
        <w:drawing>
          <wp:inline distT="0" distB="0" distL="0" distR="0" wp14:anchorId="42982F0B" wp14:editId="6351A3B1">
            <wp:extent cx="3272280" cy="751205"/>
            <wp:effectExtent l="0" t="0" r="4445" b="0"/>
            <wp:docPr id="1" name="Picture 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13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3278382" cy="752606"/>
                    </a:xfrm>
                    <a:prstGeom prst="rect">
                      <a:avLst/>
                    </a:prstGeom>
                    <a:noFill/>
                  </pic:spPr>
                </pic:pic>
              </a:graphicData>
            </a:graphic>
          </wp:inline>
        </w:drawing>
      </w:r>
      <w:r w:rsidR="003D5FB3">
        <w:rPr>
          <w:rFonts w:cs="Segoe UI"/>
          <w:noProof/>
          <w:color w:val="009999"/>
          <w:sz w:val="40"/>
          <w:szCs w:val="40"/>
          <w:lang w:eastAsia="en-AU"/>
        </w:rPr>
        <w:t xml:space="preserve">                       </w:t>
      </w:r>
      <w:r w:rsidR="003D5FB3">
        <w:rPr>
          <w:rFonts w:cs="Segoe UI"/>
          <w:noProof/>
          <w:color w:val="009999"/>
          <w:sz w:val="40"/>
          <w:szCs w:val="40"/>
          <w:lang w:eastAsia="en-AU"/>
        </w:rPr>
        <w:drawing>
          <wp:inline distT="0" distB="0" distL="0" distR="0" wp14:anchorId="53857659" wp14:editId="421A179D">
            <wp:extent cx="838200" cy="838200"/>
            <wp:effectExtent l="0" t="0" r="0" b="0"/>
            <wp:docPr id="852238302" name="Picture 85223830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1"/>
                    <pic:cNvPicPr>
                      <a:picLocks noChangeAspect="1" noChangeArrowheads="1"/>
                    </pic:cNvPicPr>
                  </pic:nvPicPr>
                  <pic:blipFill>
                    <a:blip r:embed="rId14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838200" cy="83820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64A313B5" w14:textId="77777777" w:rsidR="00B51244" w:rsidRDefault="00B51244" w:rsidP="007F6A1D">
      <w:pPr>
        <w:jc w:val="center"/>
        <w:outlineLvl w:val="2"/>
        <w:rPr>
          <w:rFonts w:eastAsia="Times New Roman" w:cs="Segoe UI"/>
          <w:b/>
          <w:bCs/>
          <w:sz w:val="36"/>
          <w:szCs w:val="36"/>
        </w:rPr>
      </w:pPr>
    </w:p>
    <w:p w14:paraId="161B375C" w14:textId="2B7004D6" w:rsidR="00187CA6" w:rsidRPr="004F40A1" w:rsidRDefault="00290EAF" w:rsidP="004F40A1">
      <w:pPr>
        <w:spacing w:after="0"/>
        <w:jc w:val="center"/>
        <w:rPr>
          <w:rFonts w:eastAsia="Times New Roman" w:cs="Segoe UI"/>
          <w:b/>
          <w:bCs/>
          <w:color w:val="B3250D"/>
          <w:sz w:val="36"/>
          <w:szCs w:val="36"/>
          <w:lang w:eastAsia="en-AU"/>
        </w:rPr>
      </w:pPr>
      <w:r w:rsidRPr="004F40A1">
        <w:rPr>
          <w:rFonts w:eastAsia="Times New Roman" w:cs="Segoe UI"/>
          <w:b/>
          <w:bCs/>
          <w:color w:val="B3250D"/>
          <w:sz w:val="36"/>
          <w:szCs w:val="36"/>
          <w:lang w:eastAsia="en-AU"/>
        </w:rPr>
        <w:t xml:space="preserve">Grassroots Grants </w:t>
      </w:r>
      <w:r w:rsidR="0007248D">
        <w:rPr>
          <w:rFonts w:eastAsia="Times New Roman" w:cs="Segoe UI"/>
          <w:b/>
          <w:bCs/>
          <w:color w:val="B3250D"/>
          <w:sz w:val="36"/>
          <w:szCs w:val="36"/>
          <w:lang w:eastAsia="en-AU"/>
        </w:rPr>
        <w:t xml:space="preserve">Expression of Interest </w:t>
      </w:r>
    </w:p>
    <w:p w14:paraId="6B4C695D" w14:textId="77777777" w:rsidR="009130CE" w:rsidRDefault="009130CE" w:rsidP="00985A40">
      <w:pPr>
        <w:pStyle w:val="NoSpacing"/>
        <w:rPr>
          <w:rFonts w:ascii="Segoe UI" w:hAnsi="Segoe UI" w:cs="Segoe UI"/>
          <w:szCs w:val="24"/>
        </w:rPr>
      </w:pPr>
    </w:p>
    <w:p w14:paraId="66FD23BE" w14:textId="195E9D62" w:rsidR="004C1E78" w:rsidRPr="003A53B8" w:rsidRDefault="00B36AF5" w:rsidP="001C66A5">
      <w:pPr>
        <w:pStyle w:val="BodyText"/>
        <w:spacing w:after="0" w:line="300" w:lineRule="atLeast"/>
        <w:ind w:left="0" w:right="237"/>
        <w:jc w:val="both"/>
        <w:rPr>
          <w:rFonts w:ascii="Segoe UI" w:hAnsi="Segoe UI" w:cs="Segoe UI"/>
        </w:rPr>
      </w:pPr>
      <w:r w:rsidRPr="003A53B8">
        <w:rPr>
          <w:rFonts w:ascii="Segoe UI" w:hAnsi="Segoe UI" w:cs="Segoe UI"/>
        </w:rPr>
        <w:t>The Alinytjara Wilu</w:t>
      </w:r>
      <w:r w:rsidRPr="003A53B8">
        <w:rPr>
          <w:rFonts w:ascii="Segoe UI" w:hAnsi="Segoe UI" w:cs="Segoe UI"/>
          <w:u w:val="single"/>
        </w:rPr>
        <w:t>r</w:t>
      </w:r>
      <w:r w:rsidRPr="003A53B8">
        <w:rPr>
          <w:rFonts w:ascii="Segoe UI" w:hAnsi="Segoe UI" w:cs="Segoe UI"/>
        </w:rPr>
        <w:t xml:space="preserve">ara Landscape Board is </w:t>
      </w:r>
      <w:r w:rsidR="0007248D" w:rsidRPr="003A53B8">
        <w:rPr>
          <w:rFonts w:ascii="Segoe UI" w:hAnsi="Segoe UI" w:cs="Segoe UI"/>
        </w:rPr>
        <w:t xml:space="preserve">seeking </w:t>
      </w:r>
      <w:r w:rsidR="00A243C7" w:rsidRPr="003A53B8">
        <w:rPr>
          <w:rFonts w:ascii="Segoe UI" w:hAnsi="Segoe UI" w:cs="Segoe UI"/>
        </w:rPr>
        <w:t xml:space="preserve">project </w:t>
      </w:r>
      <w:r w:rsidR="0007248D" w:rsidRPr="003A53B8">
        <w:rPr>
          <w:rFonts w:ascii="Segoe UI" w:hAnsi="Segoe UI" w:cs="Segoe UI"/>
        </w:rPr>
        <w:t>a</w:t>
      </w:r>
      <w:r w:rsidR="00C02B5C" w:rsidRPr="003A53B8">
        <w:rPr>
          <w:rFonts w:ascii="Segoe UI" w:hAnsi="Segoe UI" w:cs="Segoe UI"/>
        </w:rPr>
        <w:t>pplications</w:t>
      </w:r>
      <w:r w:rsidR="0007248D" w:rsidRPr="003A53B8">
        <w:rPr>
          <w:rFonts w:ascii="Segoe UI" w:hAnsi="Segoe UI" w:cs="Segoe UI"/>
        </w:rPr>
        <w:t xml:space="preserve"> </w:t>
      </w:r>
      <w:r w:rsidR="004C1E78" w:rsidRPr="003A53B8">
        <w:rPr>
          <w:rFonts w:ascii="Segoe UI" w:hAnsi="Segoe UI" w:cs="Segoe UI"/>
        </w:rPr>
        <w:t xml:space="preserve">from </w:t>
      </w:r>
      <w:r w:rsidR="003A53B8" w:rsidRPr="003A53B8">
        <w:rPr>
          <w:rFonts w:ascii="Segoe UI" w:hAnsi="Segoe UI" w:cs="Segoe UI"/>
        </w:rPr>
        <w:t>communities</w:t>
      </w:r>
      <w:r w:rsidR="004C1E78" w:rsidRPr="003A53B8">
        <w:rPr>
          <w:rFonts w:ascii="Segoe UI" w:hAnsi="Segoe UI" w:cs="Segoe UI"/>
        </w:rPr>
        <w:t xml:space="preserve">, </w:t>
      </w:r>
      <w:r w:rsidR="004C1E78" w:rsidRPr="003A53B8">
        <w:rPr>
          <w:rFonts w:ascii="Segoe UI" w:hAnsi="Segoe UI" w:cs="Segoe UI"/>
          <w:w w:val="105"/>
        </w:rPr>
        <w:t xml:space="preserve">schools, and community groups </w:t>
      </w:r>
      <w:r w:rsidR="004C1E78" w:rsidRPr="003A53B8">
        <w:rPr>
          <w:rFonts w:ascii="Segoe UI" w:hAnsi="Segoe UI" w:cs="Segoe UI"/>
        </w:rPr>
        <w:t>in the Alinytjara Wilu</w:t>
      </w:r>
      <w:r w:rsidR="004C1E78" w:rsidRPr="003A53B8">
        <w:rPr>
          <w:rFonts w:ascii="Segoe UI" w:hAnsi="Segoe UI" w:cs="Segoe UI"/>
          <w:u w:val="single"/>
        </w:rPr>
        <w:t>r</w:t>
      </w:r>
      <w:r w:rsidR="004C1E78" w:rsidRPr="003A53B8">
        <w:rPr>
          <w:rFonts w:ascii="Segoe UI" w:hAnsi="Segoe UI" w:cs="Segoe UI"/>
        </w:rPr>
        <w:t xml:space="preserve">ara region </w:t>
      </w:r>
      <w:bookmarkStart w:id="0" w:name="_Hlk228530752"/>
      <w:r w:rsidR="003A53B8" w:rsidRPr="003A53B8">
        <w:rPr>
          <w:rFonts w:ascii="Segoe UI" w:hAnsi="Segoe UI" w:cs="Segoe UI"/>
        </w:rPr>
        <w:t>for projects that support connection to and caring for Country.</w:t>
      </w:r>
    </w:p>
    <w:bookmarkEnd w:id="0"/>
    <w:p w14:paraId="055F82D7" w14:textId="3D74C5EA" w:rsidR="004C1E78" w:rsidRPr="003A53B8" w:rsidRDefault="004C1E78" w:rsidP="004C1E78">
      <w:pPr>
        <w:spacing w:before="120" w:line="300" w:lineRule="atLeast"/>
        <w:ind w:right="61"/>
        <w:rPr>
          <w:rFonts w:eastAsia="Calibri" w:cs="Segoe UI"/>
          <w:w w:val="105"/>
          <w:sz w:val="22"/>
        </w:rPr>
      </w:pPr>
      <w:r w:rsidRPr="003A53B8">
        <w:rPr>
          <w:rFonts w:eastAsia="Calibri" w:cs="Segoe UI"/>
          <w:w w:val="105"/>
          <w:sz w:val="22"/>
        </w:rPr>
        <w:t xml:space="preserve">This year a total of up to </w:t>
      </w:r>
      <w:bookmarkStart w:id="1" w:name="_Hlk199239421"/>
      <w:r w:rsidR="00B27345" w:rsidRPr="00704F49">
        <w:rPr>
          <w:rFonts w:eastAsia="Calibri" w:cs="Segoe UI"/>
          <w:w w:val="105"/>
        </w:rPr>
        <w:t>$</w:t>
      </w:r>
      <w:r w:rsidR="00B27345">
        <w:rPr>
          <w:rFonts w:eastAsia="Calibri" w:cs="Segoe UI"/>
          <w:w w:val="105"/>
        </w:rPr>
        <w:t>40,368</w:t>
      </w:r>
      <w:bookmarkEnd w:id="1"/>
      <w:r w:rsidR="00B27345">
        <w:rPr>
          <w:rFonts w:eastAsia="Calibri" w:cs="Segoe UI"/>
          <w:w w:val="105"/>
        </w:rPr>
        <w:t xml:space="preserve"> </w:t>
      </w:r>
      <w:r w:rsidRPr="003A53B8">
        <w:rPr>
          <w:rFonts w:eastAsia="Calibri" w:cs="Segoe UI"/>
          <w:w w:val="105"/>
          <w:sz w:val="22"/>
        </w:rPr>
        <w:t xml:space="preserve">(GST exclusive) (with a minimum of $10,000 and maximum of </w:t>
      </w:r>
      <w:r w:rsidR="00B27345" w:rsidRPr="00704F49">
        <w:rPr>
          <w:rFonts w:eastAsia="Calibri" w:cs="Segoe UI"/>
          <w:w w:val="105"/>
        </w:rPr>
        <w:t>$</w:t>
      </w:r>
      <w:r w:rsidR="00B27345">
        <w:rPr>
          <w:rFonts w:eastAsia="Calibri" w:cs="Segoe UI"/>
          <w:w w:val="105"/>
        </w:rPr>
        <w:t xml:space="preserve">40,368 </w:t>
      </w:r>
      <w:r w:rsidRPr="003A53B8">
        <w:rPr>
          <w:rFonts w:eastAsia="Calibri" w:cs="Segoe UI"/>
          <w:w w:val="105"/>
          <w:sz w:val="22"/>
        </w:rPr>
        <w:t>available per applicant) is available through the Grassroots Grant program.</w:t>
      </w:r>
    </w:p>
    <w:p w14:paraId="3C2B28BB" w14:textId="218EA520" w:rsidR="004C1E78" w:rsidRPr="003A53B8" w:rsidRDefault="004C1E78" w:rsidP="004C1E78">
      <w:pPr>
        <w:spacing w:before="120" w:line="300" w:lineRule="atLeast"/>
        <w:ind w:right="61"/>
        <w:rPr>
          <w:rFonts w:eastAsia="Calibri" w:cs="Segoe UI"/>
          <w:w w:val="105"/>
          <w:sz w:val="22"/>
        </w:rPr>
      </w:pPr>
      <w:r w:rsidRPr="003A53B8">
        <w:rPr>
          <w:rFonts w:eastAsia="Calibri" w:cs="Segoe UI"/>
          <w:w w:val="105"/>
          <w:sz w:val="22"/>
        </w:rPr>
        <w:t>The project should be planned to be completed by 30 June 202</w:t>
      </w:r>
      <w:r w:rsidR="00F07BAE" w:rsidRPr="003A53B8">
        <w:rPr>
          <w:rFonts w:eastAsia="Calibri" w:cs="Segoe UI"/>
          <w:w w:val="105"/>
          <w:sz w:val="22"/>
        </w:rPr>
        <w:t>7</w:t>
      </w:r>
      <w:r w:rsidRPr="003A53B8">
        <w:rPr>
          <w:rFonts w:eastAsia="Calibri" w:cs="Segoe UI"/>
          <w:w w:val="105"/>
          <w:sz w:val="22"/>
        </w:rPr>
        <w:t>.</w:t>
      </w:r>
    </w:p>
    <w:p w14:paraId="6923E5CB" w14:textId="1C316A76" w:rsidR="0007248D" w:rsidRPr="003A53B8" w:rsidRDefault="001C66A5" w:rsidP="001C66A5">
      <w:pPr>
        <w:spacing w:before="120" w:line="300" w:lineRule="atLeast"/>
        <w:ind w:right="61"/>
        <w:rPr>
          <w:rFonts w:eastAsia="Calibri" w:cs="Segoe UI"/>
          <w:sz w:val="22"/>
          <w:lang w:val="en-US"/>
        </w:rPr>
      </w:pPr>
      <w:r w:rsidRPr="003A53B8">
        <w:rPr>
          <w:rFonts w:eastAsia="Calibri" w:cs="Segoe UI"/>
          <w:b/>
          <w:bCs/>
          <w:sz w:val="22"/>
          <w:lang w:val="en-US"/>
        </w:rPr>
        <w:t xml:space="preserve">Expressions of Interest </w:t>
      </w:r>
      <w:bookmarkStart w:id="2" w:name="_Hlk228530602"/>
      <w:r w:rsidRPr="003A53B8">
        <w:rPr>
          <w:rFonts w:eastAsia="Calibri" w:cs="Segoe UI"/>
          <w:b/>
          <w:bCs/>
          <w:sz w:val="22"/>
          <w:lang w:val="en-US"/>
        </w:rPr>
        <w:t xml:space="preserve">must be received by </w:t>
      </w:r>
      <w:r w:rsidR="00B06217">
        <w:rPr>
          <w:rFonts w:eastAsia="Calibri" w:cs="Segoe UI"/>
          <w:b/>
          <w:bCs/>
          <w:w w:val="105"/>
          <w:sz w:val="22"/>
        </w:rPr>
        <w:t xml:space="preserve">2 August </w:t>
      </w:r>
      <w:r w:rsidR="00AB0415" w:rsidRPr="003A53B8">
        <w:rPr>
          <w:rFonts w:eastAsia="Calibri" w:cs="Segoe UI"/>
          <w:b/>
          <w:bCs/>
          <w:w w:val="105"/>
          <w:sz w:val="22"/>
        </w:rPr>
        <w:t>202</w:t>
      </w:r>
      <w:r w:rsidR="00F07BAE" w:rsidRPr="003A53B8">
        <w:rPr>
          <w:rFonts w:eastAsia="Calibri" w:cs="Segoe UI"/>
          <w:b/>
          <w:bCs/>
          <w:w w:val="105"/>
          <w:sz w:val="22"/>
        </w:rPr>
        <w:t>6</w:t>
      </w:r>
      <w:bookmarkEnd w:id="2"/>
      <w:r w:rsidR="00AB0415" w:rsidRPr="003A53B8">
        <w:rPr>
          <w:rFonts w:eastAsia="Calibri" w:cs="Segoe UI"/>
          <w:w w:val="105"/>
          <w:sz w:val="22"/>
        </w:rPr>
        <w:t>.</w:t>
      </w:r>
    </w:p>
    <w:p w14:paraId="2A67D303" w14:textId="21BBC1ED" w:rsidR="00B36AF5" w:rsidRDefault="00B36AF5" w:rsidP="0007248D">
      <w:pPr>
        <w:pStyle w:val="NoSpacing"/>
      </w:pPr>
    </w:p>
    <w:tbl>
      <w:tblPr>
        <w:tblStyle w:val="TableGrid"/>
        <w:tblW w:w="0" w:type="auto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ook w:val="04A0" w:firstRow="1" w:lastRow="0" w:firstColumn="1" w:lastColumn="0" w:noHBand="0" w:noVBand="1"/>
      </w:tblPr>
      <w:tblGrid>
        <w:gridCol w:w="2254"/>
        <w:gridCol w:w="1999"/>
        <w:gridCol w:w="2551"/>
        <w:gridCol w:w="1960"/>
        <w:gridCol w:w="252"/>
      </w:tblGrid>
      <w:tr w:rsidR="00AE69BD" w14:paraId="5F2548E8" w14:textId="77777777" w:rsidTr="00F15E5E">
        <w:tc>
          <w:tcPr>
            <w:tcW w:w="9016" w:type="dxa"/>
            <w:gridSpan w:val="5"/>
            <w:tcBorders>
              <w:bottom w:val="single" w:sz="4" w:space="0" w:color="auto"/>
            </w:tcBorders>
          </w:tcPr>
          <w:p w14:paraId="2631CA29" w14:textId="74D67185" w:rsidR="00AE69BD" w:rsidRPr="001C66A5" w:rsidRDefault="00AE69BD" w:rsidP="00F15E5E">
            <w:pPr>
              <w:widowControl w:val="0"/>
              <w:spacing w:before="20" w:after="60" w:line="300" w:lineRule="atLeast"/>
              <w:ind w:right="584"/>
              <w:jc w:val="both"/>
              <w:rPr>
                <w:rFonts w:eastAsia="Times New Roman" w:cs="Segoe UI"/>
                <w:b/>
                <w:bCs/>
                <w:color w:val="B3250D"/>
                <w:sz w:val="22"/>
              </w:rPr>
            </w:pPr>
            <w:r w:rsidRPr="001C66A5">
              <w:rPr>
                <w:rFonts w:eastAsia="Times New Roman" w:cs="Segoe UI"/>
                <w:b/>
                <w:bCs/>
                <w:color w:val="B3250D"/>
                <w:sz w:val="22"/>
              </w:rPr>
              <w:t>Project title</w:t>
            </w:r>
          </w:p>
        </w:tc>
      </w:tr>
      <w:tr w:rsidR="00AE69BD" w14:paraId="7F64C340" w14:textId="77777777" w:rsidTr="00F15E5E">
        <w:trPr>
          <w:trHeight w:val="428"/>
        </w:trPr>
        <w:tc>
          <w:tcPr>
            <w:tcW w:w="9016" w:type="dxa"/>
            <w:gridSpan w:val="5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346AC718" w14:textId="77777777" w:rsidR="00AE69BD" w:rsidRDefault="00AE69BD" w:rsidP="00AF3E71">
            <w:pPr>
              <w:pStyle w:val="NoSpacing"/>
              <w:spacing w:before="80" w:after="60"/>
              <w:outlineLvl w:val="1"/>
            </w:pPr>
          </w:p>
        </w:tc>
      </w:tr>
      <w:tr w:rsidR="00F15E5E" w14:paraId="7209B325" w14:textId="77777777" w:rsidTr="00F15E5E">
        <w:trPr>
          <w:trHeight w:hRule="exact" w:val="170"/>
        </w:trPr>
        <w:tc>
          <w:tcPr>
            <w:tcW w:w="9016" w:type="dxa"/>
            <w:gridSpan w:val="5"/>
            <w:tcBorders>
              <w:top w:val="single" w:sz="4" w:space="0" w:color="auto"/>
            </w:tcBorders>
          </w:tcPr>
          <w:p w14:paraId="62910F6D" w14:textId="77777777" w:rsidR="00F15E5E" w:rsidRDefault="00F15E5E" w:rsidP="0007248D">
            <w:pPr>
              <w:pStyle w:val="NoSpacing"/>
            </w:pPr>
          </w:p>
        </w:tc>
      </w:tr>
      <w:tr w:rsidR="00AE69BD" w14:paraId="317864FE" w14:textId="77777777" w:rsidTr="00F15E5E">
        <w:trPr>
          <w:trHeight w:val="424"/>
        </w:trPr>
        <w:tc>
          <w:tcPr>
            <w:tcW w:w="9016" w:type="dxa"/>
            <w:gridSpan w:val="5"/>
            <w:tcBorders>
              <w:bottom w:val="single" w:sz="4" w:space="0" w:color="auto"/>
            </w:tcBorders>
          </w:tcPr>
          <w:p w14:paraId="57A35ECB" w14:textId="562D23DC" w:rsidR="00AE69BD" w:rsidRPr="00F15E5E" w:rsidRDefault="00AE69BD" w:rsidP="00F15E5E">
            <w:pPr>
              <w:widowControl w:val="0"/>
              <w:spacing w:before="120" w:after="60" w:line="300" w:lineRule="atLeast"/>
              <w:ind w:right="584"/>
              <w:jc w:val="both"/>
              <w:rPr>
                <w:sz w:val="22"/>
              </w:rPr>
            </w:pPr>
            <w:r w:rsidRPr="00F15E5E">
              <w:rPr>
                <w:rFonts w:eastAsia="Times New Roman" w:cs="Segoe UI"/>
                <w:b/>
                <w:bCs/>
                <w:color w:val="B3250D"/>
                <w:sz w:val="22"/>
              </w:rPr>
              <w:t xml:space="preserve">Name of </w:t>
            </w:r>
            <w:r w:rsidR="00F07BAE">
              <w:rPr>
                <w:rFonts w:eastAsia="Times New Roman" w:cs="Segoe UI"/>
                <w:b/>
                <w:bCs/>
                <w:color w:val="B3250D"/>
                <w:sz w:val="22"/>
              </w:rPr>
              <w:t>Community</w:t>
            </w:r>
            <w:r w:rsidR="00BF7F3C">
              <w:rPr>
                <w:rFonts w:eastAsia="Times New Roman" w:cs="Segoe UI"/>
                <w:b/>
                <w:bCs/>
                <w:color w:val="B3250D"/>
                <w:sz w:val="22"/>
              </w:rPr>
              <w:t>, School, and/or Community group</w:t>
            </w:r>
          </w:p>
        </w:tc>
      </w:tr>
      <w:tr w:rsidR="00AE69BD" w14:paraId="5F845D44" w14:textId="77777777" w:rsidTr="00F15E5E">
        <w:trPr>
          <w:trHeight w:val="460"/>
        </w:trPr>
        <w:tc>
          <w:tcPr>
            <w:tcW w:w="9016" w:type="dxa"/>
            <w:gridSpan w:val="5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2C7368B" w14:textId="77777777" w:rsidR="00AE69BD" w:rsidRDefault="00AE69BD" w:rsidP="00AF3E71">
            <w:pPr>
              <w:pStyle w:val="NoSpacing"/>
              <w:spacing w:before="80" w:after="60"/>
              <w:outlineLvl w:val="1"/>
            </w:pPr>
          </w:p>
        </w:tc>
      </w:tr>
      <w:tr w:rsidR="00F15E5E" w14:paraId="54F1E142" w14:textId="77777777" w:rsidTr="00F15E5E">
        <w:trPr>
          <w:trHeight w:hRule="exact" w:val="170"/>
        </w:trPr>
        <w:tc>
          <w:tcPr>
            <w:tcW w:w="9016" w:type="dxa"/>
            <w:gridSpan w:val="5"/>
            <w:tcBorders>
              <w:top w:val="single" w:sz="4" w:space="0" w:color="auto"/>
            </w:tcBorders>
          </w:tcPr>
          <w:p w14:paraId="1911A4F4" w14:textId="77777777" w:rsidR="00F15E5E" w:rsidRDefault="00F15E5E" w:rsidP="00861D82">
            <w:pPr>
              <w:pStyle w:val="NoSpacing"/>
            </w:pPr>
          </w:p>
        </w:tc>
      </w:tr>
      <w:tr w:rsidR="00AE69BD" w14:paraId="7D66558E" w14:textId="77777777" w:rsidTr="00F15E5E">
        <w:tc>
          <w:tcPr>
            <w:tcW w:w="9016" w:type="dxa"/>
            <w:gridSpan w:val="5"/>
            <w:tcBorders>
              <w:bottom w:val="single" w:sz="4" w:space="0" w:color="auto"/>
            </w:tcBorders>
          </w:tcPr>
          <w:p w14:paraId="62CFB7BC" w14:textId="77777777" w:rsidR="00AE69BD" w:rsidRPr="004F40A1" w:rsidRDefault="00AE69BD" w:rsidP="00F15E5E">
            <w:pPr>
              <w:pStyle w:val="Heading2"/>
              <w:keepNext w:val="0"/>
              <w:keepLines w:val="0"/>
              <w:widowControl w:val="0"/>
              <w:spacing w:before="120" w:line="300" w:lineRule="atLeast"/>
              <w:ind w:right="584"/>
              <w:jc w:val="both"/>
              <w:rPr>
                <w:rFonts w:ascii="Segoe UI" w:eastAsia="Times New Roman" w:hAnsi="Segoe UI" w:cs="Segoe UI"/>
                <w:b/>
                <w:bCs/>
                <w:color w:val="B3250D"/>
                <w:szCs w:val="24"/>
              </w:rPr>
            </w:pPr>
            <w:r w:rsidRPr="004F40A1">
              <w:rPr>
                <w:rFonts w:ascii="Segoe UI" w:eastAsia="Times New Roman" w:hAnsi="Segoe UI" w:cs="Segoe UI"/>
                <w:b/>
                <w:bCs/>
                <w:color w:val="B3250D"/>
                <w:szCs w:val="24"/>
              </w:rPr>
              <w:t>Project description:</w:t>
            </w:r>
          </w:p>
          <w:p w14:paraId="73FAF3C2" w14:textId="028AD945" w:rsidR="00AE69BD" w:rsidRPr="00AE69BD" w:rsidRDefault="00AE69BD" w:rsidP="00AE69BD">
            <w:pPr>
              <w:pStyle w:val="Heading5"/>
              <w:rPr>
                <w:rFonts w:eastAsia="Times New Roman" w:cs="Segoe UI"/>
                <w:bCs/>
                <w:color w:val="B3250D"/>
                <w:szCs w:val="21"/>
              </w:rPr>
            </w:pPr>
            <w:r w:rsidRPr="004F40A1">
              <w:rPr>
                <w:rFonts w:eastAsia="Times New Roman" w:cs="Segoe UI"/>
                <w:bCs/>
                <w:color w:val="B3250D"/>
                <w:szCs w:val="21"/>
              </w:rPr>
              <w:t>Provide a brief summary of the project, what you hope to achieve and how it will be delivered (</w:t>
            </w:r>
            <w:r w:rsidR="009D1662" w:rsidRPr="004F40A1">
              <w:rPr>
                <w:rFonts w:eastAsia="Times New Roman" w:cs="Segoe UI"/>
                <w:bCs/>
                <w:color w:val="B3250D"/>
                <w:szCs w:val="21"/>
              </w:rPr>
              <w:t>e.g.,</w:t>
            </w:r>
            <w:r w:rsidRPr="004F40A1">
              <w:rPr>
                <w:rFonts w:eastAsia="Times New Roman" w:cs="Segoe UI"/>
                <w:bCs/>
                <w:color w:val="B3250D"/>
                <w:szCs w:val="21"/>
              </w:rPr>
              <w:t xml:space="preserve"> by whom and how?) (max. 200 words).</w:t>
            </w:r>
          </w:p>
        </w:tc>
      </w:tr>
      <w:tr w:rsidR="00F15E5E" w14:paraId="1C8932E5" w14:textId="77777777" w:rsidTr="00F15E5E">
        <w:trPr>
          <w:trHeight w:val="2628"/>
        </w:trPr>
        <w:tc>
          <w:tcPr>
            <w:tcW w:w="9016" w:type="dxa"/>
            <w:gridSpan w:val="5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7442A51E" w14:textId="77777777" w:rsidR="00F15E5E" w:rsidRDefault="00F15E5E" w:rsidP="00AF3E71">
            <w:pPr>
              <w:pStyle w:val="Heading2"/>
              <w:keepNext w:val="0"/>
              <w:keepLines w:val="0"/>
              <w:spacing w:before="80"/>
              <w:rPr>
                <w:rFonts w:ascii="Segoe UI" w:eastAsia="Times New Roman" w:hAnsi="Segoe UI" w:cs="Segoe UI"/>
                <w:b/>
                <w:bCs/>
                <w:color w:val="B3250D"/>
                <w:szCs w:val="24"/>
              </w:rPr>
            </w:pPr>
          </w:p>
          <w:p w14:paraId="200B8B89" w14:textId="77777777" w:rsidR="00EC5C66" w:rsidRDefault="00EC5C66" w:rsidP="00EC5C66"/>
          <w:p w14:paraId="4DC13933" w14:textId="77777777" w:rsidR="00EC5C66" w:rsidRDefault="00EC5C66" w:rsidP="00EC5C66">
            <w:pPr>
              <w:pStyle w:val="NoSpacing"/>
            </w:pPr>
          </w:p>
          <w:p w14:paraId="3539C3C6" w14:textId="77777777" w:rsidR="00EC5C66" w:rsidRDefault="00EC5C66" w:rsidP="00EC5C66">
            <w:pPr>
              <w:pStyle w:val="NoSpacing"/>
            </w:pPr>
          </w:p>
          <w:p w14:paraId="322AEB97" w14:textId="77777777" w:rsidR="00EC5C66" w:rsidRDefault="00EC5C66" w:rsidP="00EC5C66">
            <w:pPr>
              <w:pStyle w:val="NoSpacing"/>
            </w:pPr>
          </w:p>
          <w:p w14:paraId="207E3430" w14:textId="77777777" w:rsidR="00EC5C66" w:rsidRDefault="00EC5C66" w:rsidP="00EC5C66">
            <w:pPr>
              <w:pStyle w:val="NoSpacing"/>
            </w:pPr>
          </w:p>
          <w:p w14:paraId="624EF892" w14:textId="77777777" w:rsidR="00EC5C66" w:rsidRDefault="00EC5C66" w:rsidP="00EC5C66">
            <w:pPr>
              <w:pStyle w:val="NoSpacing"/>
            </w:pPr>
          </w:p>
          <w:p w14:paraId="28F5D48F" w14:textId="77777777" w:rsidR="00EC5C66" w:rsidRDefault="00EC5C66" w:rsidP="00EC5C66">
            <w:pPr>
              <w:pStyle w:val="NoSpacing"/>
            </w:pPr>
          </w:p>
          <w:p w14:paraId="5E6E648A" w14:textId="77777777" w:rsidR="00EC5C66" w:rsidRDefault="00EC5C66" w:rsidP="00EC5C66">
            <w:pPr>
              <w:pStyle w:val="NoSpacing"/>
            </w:pPr>
          </w:p>
          <w:p w14:paraId="2B0FE9CD" w14:textId="79E84365" w:rsidR="00EC5C66" w:rsidRPr="00EC5C66" w:rsidRDefault="00EC5C66" w:rsidP="00EC5C66">
            <w:pPr>
              <w:pStyle w:val="NoSpacing"/>
            </w:pPr>
          </w:p>
        </w:tc>
      </w:tr>
      <w:tr w:rsidR="00F15E5E" w14:paraId="45D45E75" w14:textId="77777777" w:rsidTr="00F15E5E">
        <w:trPr>
          <w:trHeight w:hRule="exact" w:val="170"/>
        </w:trPr>
        <w:tc>
          <w:tcPr>
            <w:tcW w:w="9016" w:type="dxa"/>
            <w:gridSpan w:val="5"/>
            <w:tcBorders>
              <w:top w:val="single" w:sz="4" w:space="0" w:color="auto"/>
            </w:tcBorders>
          </w:tcPr>
          <w:p w14:paraId="2C8A0451" w14:textId="77777777" w:rsidR="00F15E5E" w:rsidRDefault="00F15E5E" w:rsidP="00861D82">
            <w:pPr>
              <w:pStyle w:val="NoSpacing"/>
            </w:pPr>
          </w:p>
        </w:tc>
      </w:tr>
      <w:tr w:rsidR="00AF3E71" w:rsidRPr="00AF3E71" w14:paraId="7917AC94" w14:textId="77777777" w:rsidTr="00AF3E71">
        <w:tc>
          <w:tcPr>
            <w:tcW w:w="2254" w:type="dxa"/>
            <w:tcBorders>
              <w:right w:val="single" w:sz="4" w:space="0" w:color="auto"/>
            </w:tcBorders>
          </w:tcPr>
          <w:p w14:paraId="0CA643C2" w14:textId="77777777" w:rsidR="00AF3E71" w:rsidRDefault="00AF3E71" w:rsidP="00F15E5E">
            <w:pPr>
              <w:pStyle w:val="NoSpacing"/>
              <w:widowControl w:val="0"/>
              <w:spacing w:before="120" w:after="60" w:line="300" w:lineRule="atLeast"/>
              <w:ind w:right="17"/>
              <w:jc w:val="right"/>
            </w:pPr>
            <w:r w:rsidRPr="004F40A1">
              <w:rPr>
                <w:rFonts w:ascii="Segoe UI" w:eastAsia="Times New Roman" w:hAnsi="Segoe UI" w:cs="Segoe UI"/>
                <w:b/>
                <w:bCs/>
                <w:color w:val="B3250D"/>
                <w:szCs w:val="24"/>
              </w:rPr>
              <w:t xml:space="preserve">Project start date:                           </w:t>
            </w:r>
          </w:p>
        </w:tc>
        <w:tc>
          <w:tcPr>
            <w:tcW w:w="1999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1821D1A" w14:textId="77777777" w:rsidR="00AF3E71" w:rsidRDefault="00AF3E71" w:rsidP="00AF3E71">
            <w:pPr>
              <w:pStyle w:val="NoSpacing"/>
              <w:spacing w:before="80" w:after="60"/>
              <w:outlineLvl w:val="1"/>
            </w:pPr>
          </w:p>
        </w:tc>
        <w:tc>
          <w:tcPr>
            <w:tcW w:w="2551" w:type="dxa"/>
            <w:tcBorders>
              <w:left w:val="single" w:sz="4" w:space="0" w:color="auto"/>
              <w:right w:val="single" w:sz="4" w:space="0" w:color="auto"/>
            </w:tcBorders>
          </w:tcPr>
          <w:p w14:paraId="57A34E0D" w14:textId="3A524BCD" w:rsidR="00AF3E71" w:rsidRDefault="00AF3E71" w:rsidP="00F15E5E">
            <w:pPr>
              <w:pStyle w:val="NoSpacing"/>
              <w:widowControl w:val="0"/>
              <w:spacing w:before="120" w:after="60" w:line="300" w:lineRule="atLeast"/>
              <w:ind w:right="28"/>
              <w:jc w:val="right"/>
            </w:pPr>
            <w:r w:rsidRPr="004F40A1">
              <w:rPr>
                <w:rFonts w:ascii="Segoe UI" w:eastAsia="Times New Roman" w:hAnsi="Segoe UI" w:cs="Segoe UI"/>
                <w:b/>
                <w:bCs/>
                <w:color w:val="B3250D"/>
                <w:szCs w:val="24"/>
              </w:rPr>
              <w:t xml:space="preserve">Project finish date:                           </w:t>
            </w:r>
          </w:p>
        </w:tc>
        <w:tc>
          <w:tcPr>
            <w:tcW w:w="1960" w:type="dxa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64C46A5" w14:textId="77777777" w:rsidR="00AF3E71" w:rsidRDefault="00AF3E71" w:rsidP="00AF3E71">
            <w:pPr>
              <w:pStyle w:val="NoSpacing"/>
              <w:spacing w:before="80" w:after="60"/>
              <w:outlineLvl w:val="1"/>
            </w:pPr>
          </w:p>
        </w:tc>
        <w:tc>
          <w:tcPr>
            <w:tcW w:w="252" w:type="dxa"/>
            <w:tcBorders>
              <w:left w:val="single" w:sz="4" w:space="0" w:color="auto"/>
            </w:tcBorders>
          </w:tcPr>
          <w:p w14:paraId="59ED20FF" w14:textId="017F28C9" w:rsidR="00AF3E71" w:rsidRPr="00AF3E71" w:rsidRDefault="00AF3E71" w:rsidP="0007248D">
            <w:pPr>
              <w:pStyle w:val="NoSpacing"/>
              <w:rPr>
                <w:sz w:val="16"/>
                <w:szCs w:val="16"/>
              </w:rPr>
            </w:pPr>
          </w:p>
        </w:tc>
      </w:tr>
      <w:tr w:rsidR="00F15E5E" w14:paraId="37F2DCB5" w14:textId="77777777" w:rsidTr="00F15E5E">
        <w:trPr>
          <w:trHeight w:hRule="exact" w:val="170"/>
        </w:trPr>
        <w:tc>
          <w:tcPr>
            <w:tcW w:w="9016" w:type="dxa"/>
            <w:gridSpan w:val="5"/>
          </w:tcPr>
          <w:p w14:paraId="7F388FD5" w14:textId="77777777" w:rsidR="00F15E5E" w:rsidRDefault="00F15E5E" w:rsidP="00861D82">
            <w:pPr>
              <w:pStyle w:val="NoSpacing"/>
            </w:pPr>
          </w:p>
        </w:tc>
      </w:tr>
      <w:tr w:rsidR="00AE69BD" w14:paraId="2855DFA0" w14:textId="77777777" w:rsidTr="00F15E5E">
        <w:tc>
          <w:tcPr>
            <w:tcW w:w="9016" w:type="dxa"/>
            <w:gridSpan w:val="5"/>
            <w:tcBorders>
              <w:bottom w:val="single" w:sz="4" w:space="0" w:color="auto"/>
            </w:tcBorders>
          </w:tcPr>
          <w:p w14:paraId="0936AC3E" w14:textId="77777777" w:rsidR="00AE69BD" w:rsidRPr="004F40A1" w:rsidRDefault="00AE69BD" w:rsidP="00AE69BD">
            <w:pPr>
              <w:pStyle w:val="Heading2"/>
              <w:rPr>
                <w:rFonts w:ascii="Segoe UI" w:eastAsia="Times New Roman" w:hAnsi="Segoe UI" w:cs="Segoe UI"/>
                <w:b/>
                <w:bCs/>
                <w:color w:val="B3250D"/>
                <w:szCs w:val="24"/>
              </w:rPr>
            </w:pPr>
            <w:r w:rsidRPr="004F40A1">
              <w:rPr>
                <w:rFonts w:ascii="Segoe UI" w:eastAsia="Times New Roman" w:hAnsi="Segoe UI" w:cs="Segoe UI"/>
                <w:b/>
                <w:bCs/>
                <w:color w:val="B3250D"/>
                <w:szCs w:val="24"/>
              </w:rPr>
              <w:lastRenderedPageBreak/>
              <w:t>Project location:</w:t>
            </w:r>
          </w:p>
          <w:p w14:paraId="5BC17943" w14:textId="0373AF5F" w:rsidR="00AE69BD" w:rsidRPr="00AE69BD" w:rsidRDefault="00AE69BD" w:rsidP="00AE69BD">
            <w:pPr>
              <w:pStyle w:val="Heading5"/>
              <w:rPr>
                <w:rFonts w:eastAsia="Times New Roman" w:cs="Segoe UI"/>
                <w:bCs/>
                <w:color w:val="B3250D"/>
                <w:szCs w:val="21"/>
              </w:rPr>
            </w:pPr>
            <w:r w:rsidRPr="004F40A1">
              <w:rPr>
                <w:rFonts w:eastAsia="Times New Roman" w:cs="Segoe UI"/>
                <w:bCs/>
                <w:color w:val="B3250D"/>
                <w:szCs w:val="21"/>
              </w:rPr>
              <w:t xml:space="preserve">Where will the project be undertaken? </w:t>
            </w:r>
          </w:p>
        </w:tc>
      </w:tr>
      <w:tr w:rsidR="00AE69BD" w14:paraId="76135AEF" w14:textId="77777777" w:rsidTr="00F15E5E">
        <w:trPr>
          <w:trHeight w:val="1085"/>
        </w:trPr>
        <w:tc>
          <w:tcPr>
            <w:tcW w:w="9016" w:type="dxa"/>
            <w:gridSpan w:val="5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D8C9A96" w14:textId="77777777" w:rsidR="00AE69BD" w:rsidRDefault="00AE69BD" w:rsidP="00AF3E71">
            <w:pPr>
              <w:pStyle w:val="NoSpacing"/>
              <w:spacing w:before="80" w:after="60"/>
              <w:outlineLvl w:val="1"/>
            </w:pPr>
          </w:p>
        </w:tc>
      </w:tr>
      <w:tr w:rsidR="00F15E5E" w14:paraId="39F2968B" w14:textId="77777777" w:rsidTr="00F15E5E">
        <w:trPr>
          <w:trHeight w:val="103"/>
        </w:trPr>
        <w:tc>
          <w:tcPr>
            <w:tcW w:w="9016" w:type="dxa"/>
            <w:gridSpan w:val="5"/>
            <w:tcBorders>
              <w:top w:val="single" w:sz="4" w:space="0" w:color="auto"/>
            </w:tcBorders>
          </w:tcPr>
          <w:p w14:paraId="692B373A" w14:textId="77777777" w:rsidR="00F15E5E" w:rsidRPr="00F15E5E" w:rsidRDefault="00F15E5E" w:rsidP="0007248D">
            <w:pPr>
              <w:pStyle w:val="NoSpacing"/>
              <w:rPr>
                <w:sz w:val="16"/>
                <w:szCs w:val="16"/>
              </w:rPr>
            </w:pPr>
          </w:p>
        </w:tc>
      </w:tr>
      <w:tr w:rsidR="00AE69BD" w14:paraId="0FDC5BF7" w14:textId="77777777" w:rsidTr="00F15E5E">
        <w:tc>
          <w:tcPr>
            <w:tcW w:w="9016" w:type="dxa"/>
            <w:gridSpan w:val="5"/>
            <w:tcBorders>
              <w:bottom w:val="single" w:sz="4" w:space="0" w:color="auto"/>
            </w:tcBorders>
          </w:tcPr>
          <w:p w14:paraId="2FC29C4F" w14:textId="77777777" w:rsidR="00AE69BD" w:rsidRPr="004F40A1" w:rsidRDefault="00AE69BD" w:rsidP="00AE69BD">
            <w:pPr>
              <w:pStyle w:val="Heading2"/>
              <w:rPr>
                <w:rFonts w:ascii="Segoe UI" w:eastAsia="Times New Roman" w:hAnsi="Segoe UI" w:cs="Segoe UI"/>
                <w:b/>
                <w:bCs/>
                <w:color w:val="B3250D"/>
                <w:szCs w:val="24"/>
              </w:rPr>
            </w:pPr>
            <w:r w:rsidRPr="004F40A1">
              <w:rPr>
                <w:rFonts w:ascii="Segoe UI" w:eastAsia="Times New Roman" w:hAnsi="Segoe UI" w:cs="Segoe UI"/>
                <w:b/>
                <w:bCs/>
                <w:color w:val="B3250D"/>
                <w:szCs w:val="24"/>
              </w:rPr>
              <w:t>Project outcomes:</w:t>
            </w:r>
          </w:p>
          <w:p w14:paraId="1FAB760C" w14:textId="7808F6BC" w:rsidR="00AE69BD" w:rsidRPr="00AE69BD" w:rsidRDefault="00AE69BD" w:rsidP="00AE69BD">
            <w:pPr>
              <w:pStyle w:val="Heading5"/>
              <w:rPr>
                <w:rFonts w:eastAsia="Times New Roman" w:cs="Segoe UI"/>
                <w:bCs/>
                <w:color w:val="B3250D"/>
                <w:szCs w:val="21"/>
              </w:rPr>
            </w:pPr>
            <w:r w:rsidRPr="004F40A1">
              <w:rPr>
                <w:rFonts w:eastAsia="Times New Roman" w:cs="Segoe UI"/>
                <w:bCs/>
                <w:color w:val="B3250D"/>
                <w:szCs w:val="21"/>
              </w:rPr>
              <w:t xml:space="preserve">Please provide a description of what your project hopes to achieve and why this is important. </w:t>
            </w:r>
          </w:p>
        </w:tc>
      </w:tr>
      <w:tr w:rsidR="00AE69BD" w14:paraId="5BB86BB6" w14:textId="77777777" w:rsidTr="00F15E5E">
        <w:trPr>
          <w:trHeight w:val="2448"/>
        </w:trPr>
        <w:tc>
          <w:tcPr>
            <w:tcW w:w="9016" w:type="dxa"/>
            <w:gridSpan w:val="5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66EAE0A1" w14:textId="77777777" w:rsidR="00AE69BD" w:rsidRDefault="00AE69BD" w:rsidP="00AF3E71">
            <w:pPr>
              <w:pStyle w:val="NoSpacing"/>
              <w:spacing w:before="80" w:after="60"/>
              <w:outlineLvl w:val="1"/>
            </w:pPr>
            <w:bookmarkStart w:id="3" w:name="_Hlk139450743"/>
          </w:p>
        </w:tc>
      </w:tr>
      <w:bookmarkEnd w:id="3"/>
      <w:tr w:rsidR="00F15E5E" w14:paraId="4B06D030" w14:textId="77777777" w:rsidTr="00F15E5E">
        <w:tc>
          <w:tcPr>
            <w:tcW w:w="9016" w:type="dxa"/>
            <w:gridSpan w:val="5"/>
            <w:tcBorders>
              <w:top w:val="single" w:sz="4" w:space="0" w:color="auto"/>
            </w:tcBorders>
          </w:tcPr>
          <w:p w14:paraId="3EC5F2F7" w14:textId="77777777" w:rsidR="00F15E5E" w:rsidRDefault="00F15E5E" w:rsidP="0007248D">
            <w:pPr>
              <w:pStyle w:val="NoSpacing"/>
            </w:pPr>
          </w:p>
        </w:tc>
      </w:tr>
      <w:tr w:rsidR="00AE69BD" w14:paraId="07BD4E49" w14:textId="77777777" w:rsidTr="00F15E5E">
        <w:tc>
          <w:tcPr>
            <w:tcW w:w="9016" w:type="dxa"/>
            <w:gridSpan w:val="5"/>
            <w:tcBorders>
              <w:bottom w:val="single" w:sz="4" w:space="0" w:color="auto"/>
            </w:tcBorders>
          </w:tcPr>
          <w:p w14:paraId="03679169" w14:textId="4A82AF7C" w:rsidR="00AE69BD" w:rsidRPr="004F40A1" w:rsidRDefault="00AE69BD" w:rsidP="00AE69BD">
            <w:pPr>
              <w:pStyle w:val="Heading2"/>
              <w:rPr>
                <w:rFonts w:ascii="Segoe UI" w:eastAsia="Times New Roman" w:hAnsi="Segoe UI" w:cs="Segoe UI"/>
                <w:b/>
                <w:bCs/>
                <w:color w:val="B3250D"/>
                <w:szCs w:val="24"/>
              </w:rPr>
            </w:pPr>
            <w:bookmarkStart w:id="4" w:name="_Hlk139451533"/>
            <w:r w:rsidRPr="004F40A1">
              <w:rPr>
                <w:rFonts w:ascii="Segoe UI" w:eastAsia="Times New Roman" w:hAnsi="Segoe UI" w:cs="Segoe UI"/>
                <w:b/>
                <w:bCs/>
                <w:color w:val="B3250D"/>
                <w:szCs w:val="24"/>
              </w:rPr>
              <w:t>Project methods:</w:t>
            </w:r>
          </w:p>
          <w:p w14:paraId="6CBF7375" w14:textId="78AC4BA1" w:rsidR="00AE69BD" w:rsidRPr="00AE69BD" w:rsidRDefault="00AE69BD" w:rsidP="00AE69BD">
            <w:pPr>
              <w:pStyle w:val="Heading5"/>
              <w:rPr>
                <w:rFonts w:eastAsia="Times New Roman" w:cs="Segoe UI"/>
                <w:bCs/>
                <w:color w:val="B3250D"/>
                <w:szCs w:val="21"/>
              </w:rPr>
            </w:pPr>
            <w:r w:rsidRPr="004F40A1">
              <w:rPr>
                <w:rFonts w:eastAsia="Times New Roman" w:cs="Segoe UI"/>
                <w:bCs/>
                <w:color w:val="B3250D"/>
                <w:szCs w:val="21"/>
              </w:rPr>
              <w:t xml:space="preserve">Please outline what </w:t>
            </w:r>
            <w:r>
              <w:rPr>
                <w:rFonts w:eastAsia="Times New Roman" w:cs="Segoe UI"/>
                <w:bCs/>
                <w:color w:val="B3250D"/>
                <w:szCs w:val="21"/>
              </w:rPr>
              <w:t xml:space="preserve">you </w:t>
            </w:r>
            <w:r w:rsidRPr="004F40A1">
              <w:rPr>
                <w:rFonts w:eastAsia="Times New Roman" w:cs="Segoe UI"/>
                <w:bCs/>
                <w:color w:val="B3250D"/>
                <w:szCs w:val="21"/>
              </w:rPr>
              <w:t>will do to achieve your outcomes. (max. 600 words)</w:t>
            </w:r>
          </w:p>
        </w:tc>
      </w:tr>
      <w:tr w:rsidR="00AE69BD" w14:paraId="5111BB10" w14:textId="77777777" w:rsidTr="00F15E5E">
        <w:trPr>
          <w:trHeight w:val="3409"/>
        </w:trPr>
        <w:tc>
          <w:tcPr>
            <w:tcW w:w="9016" w:type="dxa"/>
            <w:gridSpan w:val="5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F6C1941" w14:textId="77777777" w:rsidR="00AE69BD" w:rsidRPr="004F40A1" w:rsidRDefault="00AE69BD" w:rsidP="00AF3E71">
            <w:pPr>
              <w:pStyle w:val="Heading2"/>
              <w:keepNext w:val="0"/>
              <w:keepLines w:val="0"/>
              <w:spacing w:before="80"/>
              <w:rPr>
                <w:rFonts w:ascii="Segoe UI" w:eastAsia="Times New Roman" w:hAnsi="Segoe UI" w:cs="Segoe UI"/>
                <w:b/>
                <w:bCs/>
                <w:color w:val="B3250D"/>
                <w:szCs w:val="24"/>
              </w:rPr>
            </w:pPr>
          </w:p>
        </w:tc>
      </w:tr>
      <w:bookmarkEnd w:id="4"/>
      <w:tr w:rsidR="00F15E5E" w14:paraId="6EFB35C6" w14:textId="77777777" w:rsidTr="00F15E5E">
        <w:trPr>
          <w:trHeight w:val="296"/>
        </w:trPr>
        <w:tc>
          <w:tcPr>
            <w:tcW w:w="9016" w:type="dxa"/>
            <w:gridSpan w:val="5"/>
            <w:tcBorders>
              <w:top w:val="single" w:sz="4" w:space="0" w:color="auto"/>
            </w:tcBorders>
          </w:tcPr>
          <w:p w14:paraId="1BF05BB7" w14:textId="77777777" w:rsidR="00F15E5E" w:rsidRPr="004F40A1" w:rsidRDefault="00F15E5E" w:rsidP="00AE69BD">
            <w:pPr>
              <w:pStyle w:val="Heading2"/>
              <w:rPr>
                <w:rFonts w:ascii="Segoe UI" w:eastAsia="Times New Roman" w:hAnsi="Segoe UI" w:cs="Segoe UI"/>
                <w:b/>
                <w:bCs/>
                <w:color w:val="B3250D"/>
                <w:szCs w:val="24"/>
              </w:rPr>
            </w:pPr>
          </w:p>
        </w:tc>
      </w:tr>
      <w:tr w:rsidR="009165AE" w14:paraId="50FD5168" w14:textId="77777777" w:rsidTr="00F15E5E">
        <w:tc>
          <w:tcPr>
            <w:tcW w:w="9016" w:type="dxa"/>
            <w:gridSpan w:val="5"/>
            <w:tcBorders>
              <w:bottom w:val="single" w:sz="4" w:space="0" w:color="auto"/>
            </w:tcBorders>
          </w:tcPr>
          <w:p w14:paraId="6FACE1DB" w14:textId="64FF05C3" w:rsidR="009165AE" w:rsidRDefault="009165AE" w:rsidP="009165AE">
            <w:pPr>
              <w:rPr>
                <w:rFonts w:eastAsia="Times New Roman" w:cs="Segoe UI"/>
                <w:b/>
                <w:bCs/>
                <w:color w:val="B3250D"/>
                <w:sz w:val="22"/>
              </w:rPr>
            </w:pPr>
            <w:r>
              <w:rPr>
                <w:rFonts w:eastAsia="Times New Roman" w:cs="Segoe UI"/>
                <w:b/>
                <w:bCs/>
                <w:color w:val="B3250D"/>
                <w:sz w:val="22"/>
              </w:rPr>
              <w:t>How does your proposed project link to an existing Healthy Country Plan or Indigenous Protected Area plan:</w:t>
            </w:r>
          </w:p>
          <w:p w14:paraId="773540A1" w14:textId="4338704E" w:rsidR="009165AE" w:rsidRPr="009165AE" w:rsidRDefault="009165AE" w:rsidP="009165AE">
            <w:pPr>
              <w:pStyle w:val="NoSpacing"/>
              <w:rPr>
                <w:rFonts w:eastAsia="Times New Roman" w:cs="Segoe UI"/>
                <w:bCs/>
                <w:i/>
                <w:iCs/>
                <w:color w:val="B3250D"/>
                <w:szCs w:val="21"/>
              </w:rPr>
            </w:pPr>
            <w:r w:rsidRPr="009165AE">
              <w:rPr>
                <w:rFonts w:eastAsia="Times New Roman" w:cs="Segoe UI"/>
                <w:bCs/>
                <w:i/>
                <w:iCs/>
                <w:color w:val="B3250D"/>
                <w:szCs w:val="21"/>
              </w:rPr>
              <w:t xml:space="preserve">Please </w:t>
            </w:r>
            <w:r>
              <w:rPr>
                <w:rFonts w:eastAsia="Times New Roman" w:cs="Segoe UI"/>
                <w:bCs/>
                <w:i/>
                <w:iCs/>
                <w:color w:val="B3250D"/>
                <w:szCs w:val="21"/>
              </w:rPr>
              <w:t>list</w:t>
            </w:r>
          </w:p>
        </w:tc>
      </w:tr>
      <w:tr w:rsidR="009165AE" w14:paraId="174CB16F" w14:textId="77777777" w:rsidTr="00BC692A">
        <w:trPr>
          <w:trHeight w:val="2448"/>
        </w:trPr>
        <w:tc>
          <w:tcPr>
            <w:tcW w:w="9016" w:type="dxa"/>
            <w:gridSpan w:val="5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5EF926A7" w14:textId="77777777" w:rsidR="009165AE" w:rsidRDefault="009165AE" w:rsidP="009165AE">
            <w:pPr>
              <w:pStyle w:val="NoSpacing"/>
              <w:spacing w:before="80" w:after="60"/>
              <w:outlineLvl w:val="1"/>
            </w:pPr>
          </w:p>
        </w:tc>
      </w:tr>
      <w:tr w:rsidR="009165AE" w:rsidRPr="00AF3E71" w14:paraId="5D0EEC2C" w14:textId="77777777" w:rsidTr="00AF3E71">
        <w:trPr>
          <w:trHeight w:val="170"/>
        </w:trPr>
        <w:tc>
          <w:tcPr>
            <w:tcW w:w="9016" w:type="dxa"/>
            <w:gridSpan w:val="5"/>
            <w:tcBorders>
              <w:top w:val="single" w:sz="4" w:space="0" w:color="auto"/>
              <w:bottom w:val="single" w:sz="4" w:space="0" w:color="auto"/>
            </w:tcBorders>
          </w:tcPr>
          <w:p w14:paraId="4A001C9C" w14:textId="77777777" w:rsidR="009165AE" w:rsidRDefault="009165AE" w:rsidP="009165AE">
            <w:pPr>
              <w:pStyle w:val="Heading2"/>
              <w:keepNext w:val="0"/>
              <w:keepLines w:val="0"/>
              <w:spacing w:before="80"/>
              <w:rPr>
                <w:rFonts w:ascii="Segoe UI" w:eastAsia="Times New Roman" w:hAnsi="Segoe UI" w:cs="Segoe UI"/>
                <w:b/>
                <w:bCs/>
                <w:color w:val="B3250D"/>
                <w:sz w:val="16"/>
                <w:szCs w:val="16"/>
              </w:rPr>
            </w:pPr>
          </w:p>
          <w:p w14:paraId="3D6192D7" w14:textId="0B6F5F7C" w:rsidR="009165AE" w:rsidRPr="004F40A1" w:rsidRDefault="009165AE" w:rsidP="009165AE">
            <w:pPr>
              <w:pStyle w:val="Heading2"/>
              <w:rPr>
                <w:rFonts w:ascii="Segoe UI" w:eastAsia="Times New Roman" w:hAnsi="Segoe UI" w:cs="Segoe UI"/>
                <w:b/>
                <w:bCs/>
                <w:color w:val="B3250D"/>
                <w:szCs w:val="24"/>
              </w:rPr>
            </w:pPr>
            <w:r w:rsidRPr="004F40A1">
              <w:rPr>
                <w:rFonts w:ascii="Segoe UI" w:eastAsia="Times New Roman" w:hAnsi="Segoe UI" w:cs="Segoe UI"/>
                <w:b/>
                <w:bCs/>
                <w:color w:val="B3250D"/>
                <w:szCs w:val="24"/>
              </w:rPr>
              <w:lastRenderedPageBreak/>
              <w:t xml:space="preserve">Project </w:t>
            </w:r>
            <w:r>
              <w:rPr>
                <w:rFonts w:ascii="Segoe UI" w:eastAsia="Times New Roman" w:hAnsi="Segoe UI" w:cs="Segoe UI"/>
                <w:b/>
                <w:bCs/>
                <w:color w:val="B3250D"/>
                <w:szCs w:val="24"/>
              </w:rPr>
              <w:t>Budget</w:t>
            </w:r>
            <w:r w:rsidRPr="004F40A1">
              <w:rPr>
                <w:rFonts w:ascii="Segoe UI" w:eastAsia="Times New Roman" w:hAnsi="Segoe UI" w:cs="Segoe UI"/>
                <w:b/>
                <w:bCs/>
                <w:color w:val="B3250D"/>
                <w:szCs w:val="24"/>
              </w:rPr>
              <w:t>:</w:t>
            </w:r>
          </w:p>
          <w:p w14:paraId="31167018" w14:textId="77777777" w:rsidR="009165AE" w:rsidRPr="009165AE" w:rsidRDefault="009165AE" w:rsidP="009165AE">
            <w:pPr>
              <w:pStyle w:val="NoSpacing"/>
              <w:rPr>
                <w:rFonts w:eastAsia="Times New Roman" w:cs="Segoe UI"/>
                <w:bCs/>
                <w:i/>
                <w:iCs/>
                <w:color w:val="B3250D"/>
                <w:szCs w:val="21"/>
              </w:rPr>
            </w:pPr>
            <w:r w:rsidRPr="009165AE">
              <w:rPr>
                <w:rFonts w:eastAsia="Times New Roman" w:cs="Segoe UI"/>
                <w:bCs/>
                <w:i/>
                <w:iCs/>
                <w:color w:val="B3250D"/>
                <w:szCs w:val="21"/>
              </w:rPr>
              <w:t xml:space="preserve">Please outline </w:t>
            </w:r>
          </w:p>
          <w:tbl>
            <w:tblPr>
              <w:tblStyle w:val="TableGrid"/>
              <w:tblW w:w="0" w:type="auto"/>
              <w:tblLook w:val="04A0" w:firstRow="1" w:lastRow="0" w:firstColumn="1" w:lastColumn="0" w:noHBand="0" w:noVBand="1"/>
            </w:tblPr>
            <w:tblGrid>
              <w:gridCol w:w="8790"/>
            </w:tblGrid>
            <w:tr w:rsidR="009165AE" w14:paraId="3120FECD" w14:textId="77777777" w:rsidTr="009D1662">
              <w:trPr>
                <w:trHeight w:val="400"/>
              </w:trPr>
              <w:tc>
                <w:tcPr>
                  <w:tcW w:w="8790" w:type="dxa"/>
                </w:tcPr>
                <w:p w14:paraId="5E770FBB" w14:textId="77777777" w:rsidR="009165AE" w:rsidRDefault="009165AE" w:rsidP="009165AE">
                  <w:pPr>
                    <w:pStyle w:val="NoSpacing"/>
                    <w:rPr>
                      <w:szCs w:val="21"/>
                    </w:rPr>
                  </w:pPr>
                </w:p>
                <w:p w14:paraId="4CE7A4E3" w14:textId="77777777" w:rsidR="009165AE" w:rsidRDefault="009165AE" w:rsidP="009165AE">
                  <w:pPr>
                    <w:pStyle w:val="NoSpacing"/>
                    <w:rPr>
                      <w:szCs w:val="21"/>
                    </w:rPr>
                  </w:pPr>
                </w:p>
                <w:p w14:paraId="307D1DBA" w14:textId="77777777" w:rsidR="009165AE" w:rsidRDefault="009165AE" w:rsidP="009165AE">
                  <w:pPr>
                    <w:pStyle w:val="NoSpacing"/>
                    <w:rPr>
                      <w:szCs w:val="21"/>
                    </w:rPr>
                  </w:pPr>
                </w:p>
                <w:p w14:paraId="16535B38" w14:textId="77777777" w:rsidR="009165AE" w:rsidRDefault="009165AE" w:rsidP="009165AE">
                  <w:pPr>
                    <w:pStyle w:val="NoSpacing"/>
                    <w:rPr>
                      <w:szCs w:val="21"/>
                    </w:rPr>
                  </w:pPr>
                </w:p>
                <w:p w14:paraId="0A76913D" w14:textId="77777777" w:rsidR="009165AE" w:rsidRDefault="009165AE" w:rsidP="009165AE">
                  <w:pPr>
                    <w:pStyle w:val="NoSpacing"/>
                    <w:rPr>
                      <w:szCs w:val="21"/>
                    </w:rPr>
                  </w:pPr>
                </w:p>
                <w:p w14:paraId="2173583F" w14:textId="77777777" w:rsidR="009165AE" w:rsidRDefault="009165AE" w:rsidP="009165AE">
                  <w:pPr>
                    <w:pStyle w:val="NoSpacing"/>
                    <w:rPr>
                      <w:szCs w:val="21"/>
                    </w:rPr>
                  </w:pPr>
                </w:p>
                <w:p w14:paraId="3151FB43" w14:textId="01AE9413" w:rsidR="009165AE" w:rsidRDefault="009165AE" w:rsidP="009165AE">
                  <w:pPr>
                    <w:pStyle w:val="NoSpacing"/>
                    <w:rPr>
                      <w:szCs w:val="21"/>
                    </w:rPr>
                  </w:pPr>
                </w:p>
              </w:tc>
            </w:tr>
          </w:tbl>
          <w:p w14:paraId="4D2166D3" w14:textId="77777777" w:rsidR="009165AE" w:rsidRDefault="009165AE" w:rsidP="009165AE">
            <w:pPr>
              <w:pStyle w:val="NoSpacing"/>
              <w:rPr>
                <w:szCs w:val="21"/>
              </w:rPr>
            </w:pPr>
          </w:p>
          <w:p w14:paraId="14C4CD91" w14:textId="7C907690" w:rsidR="009165AE" w:rsidRPr="009165AE" w:rsidRDefault="009165AE" w:rsidP="009165AE">
            <w:pPr>
              <w:pStyle w:val="NoSpacing"/>
            </w:pPr>
          </w:p>
        </w:tc>
      </w:tr>
      <w:tr w:rsidR="009165AE" w14:paraId="7D119DD9" w14:textId="77777777" w:rsidTr="00AF3E71">
        <w:trPr>
          <w:trHeight w:val="556"/>
        </w:trPr>
        <w:tc>
          <w:tcPr>
            <w:tcW w:w="9016" w:type="dxa"/>
            <w:gridSpan w:val="5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0BAC6C66" w14:textId="45AE484F" w:rsidR="009165AE" w:rsidRDefault="009165AE" w:rsidP="009165AE">
            <w:pPr>
              <w:pStyle w:val="NoSpacing"/>
              <w:spacing w:before="120"/>
            </w:pPr>
            <w:r>
              <w:lastRenderedPageBreak/>
              <w:t xml:space="preserve">Name of applicant acting on behalf of </w:t>
            </w:r>
            <w:r w:rsidR="00F07BAE">
              <w:t>Community</w:t>
            </w:r>
            <w:r>
              <w:t>, School, and/or Community group:</w:t>
            </w:r>
          </w:p>
          <w:p w14:paraId="7D56D399" w14:textId="71EF40DC" w:rsidR="009165AE" w:rsidRPr="001C66A5" w:rsidRDefault="009165AE" w:rsidP="009165AE">
            <w:pPr>
              <w:pStyle w:val="NoSpacing"/>
              <w:spacing w:before="120"/>
            </w:pPr>
            <w:r>
              <w:t>Position:</w:t>
            </w:r>
          </w:p>
          <w:p w14:paraId="25F8C945" w14:textId="0A696ED6" w:rsidR="009165AE" w:rsidRDefault="009165AE" w:rsidP="009165AE">
            <w:pPr>
              <w:pStyle w:val="NoSpacing"/>
              <w:spacing w:before="120"/>
            </w:pPr>
            <w:r>
              <w:t xml:space="preserve">Signature: </w:t>
            </w:r>
          </w:p>
          <w:p w14:paraId="091947A2" w14:textId="02983941" w:rsidR="009165AE" w:rsidRDefault="009165AE" w:rsidP="009165AE">
            <w:pPr>
              <w:pStyle w:val="NoSpacing"/>
              <w:spacing w:before="120"/>
            </w:pPr>
          </w:p>
          <w:p w14:paraId="6201E095" w14:textId="1B7E6717" w:rsidR="009165AE" w:rsidRPr="00AF3E71" w:rsidRDefault="009165AE" w:rsidP="009165AE">
            <w:pPr>
              <w:pStyle w:val="NoSpacing"/>
              <w:spacing w:before="120" w:after="120"/>
            </w:pPr>
            <w:r>
              <w:t>Date:</w:t>
            </w:r>
          </w:p>
        </w:tc>
      </w:tr>
      <w:tr w:rsidR="00AA4A4B" w14:paraId="0D380730" w14:textId="77777777" w:rsidTr="00AF3E71">
        <w:trPr>
          <w:trHeight w:val="556"/>
        </w:trPr>
        <w:tc>
          <w:tcPr>
            <w:tcW w:w="9016" w:type="dxa"/>
            <w:gridSpan w:val="5"/>
            <w:tcBorders>
              <w:top w:val="single" w:sz="4" w:space="0" w:color="auto"/>
              <w:left w:val="single" w:sz="4" w:space="0" w:color="auto"/>
              <w:bottom w:val="single" w:sz="4" w:space="0" w:color="auto"/>
              <w:right w:val="single" w:sz="4" w:space="0" w:color="auto"/>
            </w:tcBorders>
          </w:tcPr>
          <w:p w14:paraId="176942F5" w14:textId="77777777" w:rsidR="00AA4A4B" w:rsidRDefault="00AA4A4B" w:rsidP="009165AE">
            <w:pPr>
              <w:pStyle w:val="NoSpacing"/>
              <w:spacing w:before="120"/>
            </w:pPr>
            <w:r>
              <w:t>Contact person details:</w:t>
            </w:r>
          </w:p>
          <w:p w14:paraId="724FCE6F" w14:textId="77777777" w:rsidR="00AA4A4B" w:rsidRDefault="00AA4A4B" w:rsidP="009165AE">
            <w:pPr>
              <w:pStyle w:val="NoSpacing"/>
              <w:spacing w:before="120"/>
            </w:pPr>
            <w:r>
              <w:t>Name:</w:t>
            </w:r>
          </w:p>
          <w:p w14:paraId="0B54DC2E" w14:textId="77777777" w:rsidR="00AA4A4B" w:rsidRDefault="00AA4A4B" w:rsidP="009165AE">
            <w:pPr>
              <w:pStyle w:val="NoSpacing"/>
              <w:spacing w:before="120"/>
            </w:pPr>
            <w:r>
              <w:t>Position</w:t>
            </w:r>
          </w:p>
          <w:p w14:paraId="611A7456" w14:textId="77777777" w:rsidR="00AA4A4B" w:rsidRDefault="00AA4A4B" w:rsidP="009165AE">
            <w:pPr>
              <w:pStyle w:val="NoSpacing"/>
              <w:spacing w:before="120"/>
            </w:pPr>
            <w:r>
              <w:t>Phone number:</w:t>
            </w:r>
          </w:p>
          <w:p w14:paraId="08039A03" w14:textId="7F06BE48" w:rsidR="00AA4A4B" w:rsidRDefault="00AA4A4B" w:rsidP="009165AE">
            <w:pPr>
              <w:pStyle w:val="NoSpacing"/>
              <w:spacing w:before="120"/>
            </w:pPr>
            <w:r>
              <w:t>Email address:</w:t>
            </w:r>
          </w:p>
        </w:tc>
      </w:tr>
    </w:tbl>
    <w:p w14:paraId="3D466E1A" w14:textId="77777777" w:rsidR="00F33221" w:rsidRPr="00F33221" w:rsidRDefault="00F33221" w:rsidP="00F33221">
      <w:pPr>
        <w:pStyle w:val="NoSpacing"/>
      </w:pPr>
    </w:p>
    <w:p w14:paraId="3D5A8C93" w14:textId="0E2C092A" w:rsidR="00FD2BD5" w:rsidRDefault="00FD2BD5" w:rsidP="00FD2BD5">
      <w:pPr>
        <w:pStyle w:val="NoSpacing"/>
        <w:rPr>
          <w:rFonts w:ascii="Segoe UI" w:hAnsi="Segoe UI" w:cs="Segoe UI"/>
        </w:rPr>
      </w:pPr>
      <w:r>
        <w:t xml:space="preserve">Please submit your application to </w:t>
      </w:r>
      <w:r w:rsidRPr="00447EA8">
        <w:rPr>
          <w:rFonts w:ascii="Segoe UI" w:hAnsi="Segoe UI" w:cs="Segoe UI"/>
        </w:rPr>
        <w:t>Alinytjara Wilu</w:t>
      </w:r>
      <w:r w:rsidRPr="00505B26">
        <w:rPr>
          <w:rFonts w:ascii="Segoe UI" w:hAnsi="Segoe UI" w:cs="Segoe UI"/>
          <w:u w:val="single"/>
        </w:rPr>
        <w:t>r</w:t>
      </w:r>
      <w:r w:rsidRPr="00447EA8">
        <w:rPr>
          <w:rFonts w:ascii="Segoe UI" w:hAnsi="Segoe UI" w:cs="Segoe UI"/>
        </w:rPr>
        <w:t xml:space="preserve">ara </w:t>
      </w:r>
      <w:r>
        <w:rPr>
          <w:rFonts w:ascii="Segoe UI" w:hAnsi="Segoe UI" w:cs="Segoe UI"/>
        </w:rPr>
        <w:t xml:space="preserve">GRASSROOTS GRANTS PROGRAM </w:t>
      </w:r>
    </w:p>
    <w:p w14:paraId="55CFAFFA" w14:textId="0E8B7935" w:rsidR="00FD2BD5" w:rsidRDefault="009D1662" w:rsidP="00FD2BD5">
      <w:pPr>
        <w:spacing w:line="300" w:lineRule="atLeast"/>
      </w:pPr>
      <w:hyperlink r:id="rId15" w:history="1">
        <w:r w:rsidRPr="00FF6E18">
          <w:rPr>
            <w:rStyle w:val="Hyperlink"/>
          </w:rPr>
          <w:t>AW.LandscapeBoard@sa.gov.au</w:t>
        </w:r>
      </w:hyperlink>
    </w:p>
    <w:p w14:paraId="2B175FBC" w14:textId="77777777" w:rsidR="00FD2BD5" w:rsidRDefault="00FD2BD5" w:rsidP="00FD2BD5">
      <w:pPr>
        <w:pStyle w:val="NoSpacing"/>
      </w:pPr>
    </w:p>
    <w:p w14:paraId="242F03E4" w14:textId="77777777" w:rsidR="00F33221" w:rsidRPr="00F33221" w:rsidRDefault="00F33221" w:rsidP="00F33221">
      <w:pPr>
        <w:pStyle w:val="Heading2"/>
        <w:rPr>
          <w:rFonts w:ascii="Segoe UI" w:eastAsia="Times New Roman" w:hAnsi="Segoe UI" w:cs="Segoe UI"/>
          <w:b/>
          <w:bCs/>
          <w:color w:val="B3250D"/>
          <w:szCs w:val="24"/>
        </w:rPr>
      </w:pPr>
      <w:r w:rsidRPr="00F33221">
        <w:rPr>
          <w:rFonts w:ascii="Segoe UI" w:eastAsia="Times New Roman" w:hAnsi="Segoe UI" w:cs="Segoe UI"/>
          <w:b/>
          <w:bCs/>
          <w:color w:val="B3250D"/>
          <w:szCs w:val="24"/>
        </w:rPr>
        <w:t>Need help with this application?</w:t>
      </w:r>
    </w:p>
    <w:p w14:paraId="3AB4FA40" w14:textId="274EC309" w:rsidR="00F33221" w:rsidRPr="00F33221" w:rsidRDefault="00F33221" w:rsidP="00F33221">
      <w:pPr>
        <w:pStyle w:val="NoSpacing"/>
        <w:rPr>
          <w:lang w:val="en-US"/>
        </w:rPr>
      </w:pPr>
      <w:r w:rsidRPr="00F33221">
        <w:rPr>
          <w:lang w:val="en-US"/>
        </w:rPr>
        <w:t xml:space="preserve">If you need any assistance or have any queries, please contact AW staff representative Damon Ezis by email </w:t>
      </w:r>
      <w:hyperlink r:id="rId16" w:history="1">
        <w:r w:rsidRPr="00F33221">
          <w:rPr>
            <w:rStyle w:val="Hyperlink"/>
            <w:lang w:val="en-US"/>
          </w:rPr>
          <w:t>aw.landscapeboard@sa.gov.au</w:t>
        </w:r>
      </w:hyperlink>
      <w:r w:rsidRPr="00F33221">
        <w:rPr>
          <w:lang w:val="en-US"/>
        </w:rPr>
        <w:t>, or the AW Landscape Board Adelaide Office on (08) 7421 0197.</w:t>
      </w:r>
    </w:p>
    <w:p w14:paraId="1E364CDA" w14:textId="77777777" w:rsidR="00F33221" w:rsidRPr="00FD2BD5" w:rsidRDefault="00F33221" w:rsidP="00FD2BD5">
      <w:pPr>
        <w:pStyle w:val="NoSpacing"/>
      </w:pPr>
    </w:p>
    <w:sectPr w:rsidR="00F33221" w:rsidRPr="00FD2BD5" w:rsidSect="00AF3E71">
      <w:headerReference w:type="even" r:id="rId17"/>
      <w:headerReference w:type="default" r:id="rId18"/>
      <w:footerReference w:type="even" r:id="rId19"/>
      <w:footerReference w:type="default" r:id="rId20"/>
      <w:headerReference w:type="first" r:id="rId21"/>
      <w:footerReference w:type="first" r:id="rId22"/>
      <w:pgSz w:w="11906" w:h="16838"/>
      <w:pgMar w:top="1135" w:right="1440" w:bottom="709" w:left="1440" w:header="708" w:footer="373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161B3864" w14:textId="77777777" w:rsidR="00242669" w:rsidRDefault="00290EAF">
      <w:pPr>
        <w:spacing w:after="0"/>
      </w:pPr>
      <w:r>
        <w:separator/>
      </w:r>
    </w:p>
  </w:endnote>
  <w:endnote w:type="continuationSeparator" w:id="0">
    <w:p w14:paraId="161B3866" w14:textId="77777777" w:rsidR="00242669" w:rsidRDefault="00290EAF">
      <w:pPr>
        <w:spacing w:after="0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200ACFF" w:usb2="00000009" w:usb3="00000000" w:csb0="000001FF" w:csb1="00000000"/>
  </w:font>
  <w:font w:name="Segoe UI">
    <w:altName w:val="Segoe UI"/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Segoe UI Semibold">
    <w:panose1 w:val="020B0702040204020203"/>
    <w:charset w:val="00"/>
    <w:family w:val="swiss"/>
    <w:pitch w:val="variable"/>
    <w:sig w:usb0="E4002EFF" w:usb1="C000E47F" w:usb2="00000009" w:usb3="00000000" w:csb0="000001FF" w:csb1="00000000"/>
  </w:font>
  <w:font w:name="museo_sans_rounded">
    <w:altName w:val="Times New Roman"/>
    <w:charset w:val="00"/>
    <w:family w:val="auto"/>
    <w:pitch w:val="default"/>
  </w:font>
  <w:font w:name="Helvetica">
    <w:panose1 w:val="020B0604020202020204"/>
    <w:charset w:val="00"/>
    <w:family w:val="swiss"/>
    <w:pitch w:val="variable"/>
    <w:sig w:usb0="E0002AFF" w:usb1="C0007843" w:usb2="00000009" w:usb3="00000000" w:csb0="000001F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2AB6962" w14:textId="2A6730D4" w:rsidR="004C1E78" w:rsidRDefault="004C1E78">
    <w:pPr>
      <w:pStyle w:val="Footer"/>
    </w:pPr>
    <w:r>
      <w:rPr>
        <w:noProof/>
      </w:rPr>
      <mc:AlternateContent>
        <mc:Choice Requires="wps">
          <w:drawing>
            <wp:anchor distT="0" distB="0" distL="0" distR="0" simplePos="0" relativeHeight="251662336" behindDoc="0" locked="0" layoutInCell="1" allowOverlap="1" wp14:anchorId="53C903EA" wp14:editId="1A4590B6">
              <wp:simplePos x="635" y="635"/>
              <wp:positionH relativeFrom="page">
                <wp:align>center</wp:align>
              </wp:positionH>
              <wp:positionV relativeFrom="page">
                <wp:align>bottom</wp:align>
              </wp:positionV>
              <wp:extent cx="686435" cy="365760"/>
              <wp:effectExtent l="0" t="0" r="18415" b="0"/>
              <wp:wrapNone/>
              <wp:docPr id="1980475573" name="Text Box 5" descr="OFFICIAL 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686435" cy="36576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2DB0E046" w14:textId="7598B89D" w:rsidR="004C1E78" w:rsidRPr="004C1E78" w:rsidRDefault="004C1E78" w:rsidP="004C1E78">
                          <w:pPr>
                            <w:spacing w:after="0"/>
                            <w:rPr>
                              <w:rFonts w:ascii="Arial" w:eastAsia="Arial" w:hAnsi="Arial" w:cs="Arial"/>
                              <w:noProof/>
                              <w:color w:val="A80000"/>
                              <w:sz w:val="24"/>
                              <w:szCs w:val="24"/>
                            </w:rPr>
                          </w:pPr>
                          <w:r w:rsidRPr="004C1E78">
                            <w:rPr>
                              <w:rFonts w:ascii="Arial" w:eastAsia="Arial" w:hAnsi="Arial" w:cs="Arial"/>
                              <w:noProof/>
                              <w:color w:val="A80000"/>
                              <w:sz w:val="24"/>
                              <w:szCs w:val="24"/>
                            </w:rPr>
                            <w:t xml:space="preserve">OFFICIAL 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53C903EA" id="_x0000_t202" coordsize="21600,21600" o:spt="202" path="m,l,21600r21600,l21600,xe">
              <v:stroke joinstyle="miter"/>
              <v:path gradientshapeok="t" o:connecttype="rect"/>
            </v:shapetype>
            <v:shape id="Text Box 5" o:spid="_x0000_s1028" type="#_x0000_t202" alt="OFFICIAL " style="position:absolute;margin-left:0;margin-top:0;width:54.05pt;height:28.8pt;z-index:251662336;visibility:visible;mso-wrap-style:none;mso-wrap-distance-left:0;mso-wrap-distance-top:0;mso-wrap-distance-right:0;mso-wrap-distance-bottom:0;mso-position-horizontal:center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q31tlEAIAABwEAAAOAAAAZHJzL2Uyb0RvYy54bWysU02P2jAQvVfqf7B8LwlsoduIsKK7oqqE&#10;dldiqz0bxyaRYo81NiT013dsCLTbnqpenMnMeD7ee57f9aZlB4W+AVvy8SjnTFkJVWN3Jf/+svpw&#10;y5kPwlaiBatKflSe3y3ev5t3rlATqKGtFDIqYn3RuZLXIbgiy7yslRF+BE5ZCmpAIwL94i6rUHRU&#10;3bTZJM9nWQdYOQSpvCfvwynIF6m+1kqGJ629CqwtOc0W0onp3MYzW8xFsUPh6kaexxD/MIURjaWm&#10;l1IPIgi2x+aPUqaRCB50GEkwGWjdSJV2oG3G+ZttNrVwKu1C4Hh3gcn/v7Ly8bBxz8hC/wV6IjAC&#10;0jlfeHLGfXqNJn5pUkZxgvB4gU31gUlyzm5nH2+mnEkK3cymn2YJ1ux62aEPXxUYFo2SI7GSwBKH&#10;tQ/UkFKHlNjLwqpp28RMa39zUGL0ZNcJoxX6bc+aquSTYfotVEdaCuHEt3dy1VDrtfDhWSARTHuQ&#10;aMMTHbqFruRwtjirAX/8zR/zCXeKctaRYEpuSdGctd8s8RG1NRg4GNtkjD/n05zidm/ugWQ4phfh&#10;ZDLJi6EdTI1gXknOy9iIQsJKalfy7WDeh5Ny6TlItVymJJKRE2FtN07G0hGuiOVL/yrQnQEPxNQj&#10;DGoSxRvcT7nxpnfLfSD0EykR2hOQZ8RJgomr83OJGv/1P2VdH/XiJwAAAP//AwBQSwMEFAAGAAgA&#10;AAAhAOP5HoHaAAAABAEAAA8AAABkcnMvZG93bnJldi54bWxMj8FKw0AQhu+C77CM4M1u2mItMZsi&#10;BU8Voa0Xb9vdaRLNzobspE3f3qkXvQwM/8833xSrMbTqhH1qIhmYTjJQSC76hioDH/vXhyWoxJa8&#10;bSOhgQsmWJW3N4XNfTzTFk87rpRAKOXWQM3c5VonV2OwaRI7JMmOsQ+WZe0r7Xt7Fnho9SzLFjrY&#10;huRCbTtc1+i+d0Mw8Ljlt+Gd9vPPcXb52nRrNz9unDH3d+PLMyjGkf/KcNUXdSjF6RAH8km1BuQR&#10;/p3XLFtOQR0E/LQAXRb6v3z5AwAA//8DAFBLAQItABQABgAIAAAAIQC2gziS/gAAAOEBAAATAAAA&#10;AAAAAAAAAAAAAAAAAABbQ29udGVudF9UeXBlc10ueG1sUEsBAi0AFAAGAAgAAAAhADj9If/WAAAA&#10;lAEAAAsAAAAAAAAAAAAAAAAALwEAAF9yZWxzLy5yZWxzUEsBAi0AFAAGAAgAAAAhAOrfW2UQAgAA&#10;HAQAAA4AAAAAAAAAAAAAAAAALgIAAGRycy9lMm9Eb2MueG1sUEsBAi0AFAAGAAgAAAAhAOP5HoHa&#10;AAAABAEAAA8AAAAAAAAAAAAAAAAAagQAAGRycy9kb3ducmV2LnhtbFBLBQYAAAAABAAEAPMAAABx&#10;BQAAAAA=&#10;" filled="f" stroked="f">
              <v:textbox style="mso-fit-shape-to-text:t" inset="0,0,0,15pt">
                <w:txbxContent>
                  <w:p w14:paraId="2DB0E046" w14:textId="7598B89D" w:rsidR="004C1E78" w:rsidRPr="004C1E78" w:rsidRDefault="004C1E78" w:rsidP="004C1E78">
                    <w:pPr>
                      <w:spacing w:after="0"/>
                      <w:rPr>
                        <w:rFonts w:ascii="Arial" w:eastAsia="Arial" w:hAnsi="Arial" w:cs="Arial"/>
                        <w:noProof/>
                        <w:color w:val="A80000"/>
                        <w:sz w:val="24"/>
                        <w:szCs w:val="24"/>
                      </w:rPr>
                    </w:pPr>
                    <w:r w:rsidRPr="004C1E78">
                      <w:rPr>
                        <w:rFonts w:ascii="Arial" w:eastAsia="Arial" w:hAnsi="Arial" w:cs="Arial"/>
                        <w:noProof/>
                        <w:color w:val="A80000"/>
                        <w:sz w:val="24"/>
                        <w:szCs w:val="24"/>
                      </w:rPr>
                      <w:t xml:space="preserve">OFFICIAL 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6E25900" w14:textId="55420A3B" w:rsidR="00E80BFB" w:rsidRDefault="004C1E78">
    <w:pPr>
      <w:pStyle w:val="Footer"/>
      <w:jc w:val="right"/>
    </w:pPr>
    <w:r>
      <w:rPr>
        <w:noProof/>
      </w:rPr>
      <mc:AlternateContent>
        <mc:Choice Requires="wps">
          <w:drawing>
            <wp:anchor distT="0" distB="0" distL="0" distR="0" simplePos="0" relativeHeight="251663360" behindDoc="0" locked="0" layoutInCell="1" allowOverlap="1" wp14:anchorId="618F6CBF" wp14:editId="6B1C60EA">
              <wp:simplePos x="914400" y="9949218"/>
              <wp:positionH relativeFrom="page">
                <wp:align>center</wp:align>
              </wp:positionH>
              <wp:positionV relativeFrom="page">
                <wp:align>bottom</wp:align>
              </wp:positionV>
              <wp:extent cx="686435" cy="365760"/>
              <wp:effectExtent l="0" t="0" r="18415" b="0"/>
              <wp:wrapNone/>
              <wp:docPr id="475373601" name="Text Box 6" descr="OFFICIAL 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686435" cy="36576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031510E9" w14:textId="5A367E4E" w:rsidR="004C1E78" w:rsidRPr="004C1E78" w:rsidRDefault="004C1E78" w:rsidP="004C1E78">
                          <w:pPr>
                            <w:spacing w:after="0"/>
                            <w:rPr>
                              <w:rFonts w:ascii="Arial" w:eastAsia="Arial" w:hAnsi="Arial" w:cs="Arial"/>
                              <w:noProof/>
                              <w:color w:val="A80000"/>
                              <w:sz w:val="24"/>
                              <w:szCs w:val="24"/>
                            </w:rPr>
                          </w:pPr>
                          <w:r w:rsidRPr="004C1E78">
                            <w:rPr>
                              <w:rFonts w:ascii="Arial" w:eastAsia="Arial" w:hAnsi="Arial" w:cs="Arial"/>
                              <w:noProof/>
                              <w:color w:val="A80000"/>
                              <w:sz w:val="24"/>
                              <w:szCs w:val="24"/>
                            </w:rPr>
                            <w:t xml:space="preserve">OFFICIAL 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618F6CBF" id="_x0000_t202" coordsize="21600,21600" o:spt="202" path="m,l,21600r21600,l21600,xe">
              <v:stroke joinstyle="miter"/>
              <v:path gradientshapeok="t" o:connecttype="rect"/>
            </v:shapetype>
            <v:shape id="Text Box 6" o:spid="_x0000_s1029" type="#_x0000_t202" alt="OFFICIAL " style="position:absolute;left:0;text-align:left;margin-left:0;margin-top:0;width:54.05pt;height:28.8pt;z-index:251663360;visibility:visible;mso-wrap-style:none;mso-wrap-distance-left:0;mso-wrap-distance-top:0;mso-wrap-distance-right:0;mso-wrap-distance-bottom:0;mso-position-horizontal:center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HYOlYDwIAABwEAAAOAAAAZHJzL2Uyb0RvYy54bWysU01v2zAMvQ/YfxB0X+y0S9YZcYqsRYYB&#10;QVsgHXpWZCk2IIsCpcTOfv0oJU62rqdiF5kmKX689zS77VvD9gp9A7bk41HOmbISqsZuS/7zefnp&#10;hjMfhK2EAatKflCe384/fph1rlBXUIOpFDIqYn3RuZLXIbgiy7ysVSv8CJyyFNSArQj0i9usQtFR&#10;9dZkV3k+zTrAyiFI5T15749BPk/1tVYyPGrtVWCm5DRbSCemcxPPbD4TxRaFqxt5GkO8Y4pWNJaa&#10;nkvdiyDYDpt/SrWNRPCgw0hCm4HWjVRpB9pmnL/aZl0Lp9IuBI53Z5j8/ysrH/Zr94Qs9N+gJwIj&#10;IJ3zhSdn3KfX2MYvTcooThAezrCpPjBJzunN9PP1hDNJoevp5Ms0wZpdLjv04buClkWj5EisJLDE&#10;fuUDNaTUISX2srBsjEnMGPuXgxKjJ7tMGK3Qb3rWVNR8mH4D1YGWQjjy7Z1cNtR6JXx4EkgE0x4k&#10;2vBIhzbQlRxOFmc14K+3/DGfcKcoZx0JpuSWFM2Z+WGJj6itwcDB2CRj/DWf5BS3u/YOSIZjehFO&#10;JpO8GMxgaoT2heS8iI0oJKykdiXfDOZdOCqXnoNUi0VKIhk5EVZ27WQsHeGKWD73LwLdCfBATD3A&#10;oCZRvML9mBtverfYBUI/kRKhPQJ5QpwkmLg6PZeo8T//U9blUc9/AwAA//8DAFBLAwQUAAYACAAA&#10;ACEA4/kegdoAAAAEAQAADwAAAGRycy9kb3ducmV2LnhtbEyPwUrDQBCG74LvsIzgzW7aYi0xmyIF&#10;TxWhrRdv291pEs3OhuykTd/eqRe9DAz/zzffFKsxtOqEfWoiGZhOMlBILvqGKgMf+9eHJajElrxt&#10;I6GBCyZYlbc3hc19PNMWTzuulEAo5dZAzdzlWidXY7BpEjskyY6xD5Zl7Svte3sWeGj1LMsWOtiG&#10;5EJtO1zX6L53QzDwuOW34Z32889xdvnadGs3P26cMfd348szKMaR/8pw1Rd1KMXpEAfySbUG5BH+&#10;ndcsW05BHQT8tABdFvq/fPkDAAD//wMAUEsBAi0AFAAGAAgAAAAhALaDOJL+AAAA4QEAABMAAAAA&#10;AAAAAAAAAAAAAAAAAFtDb250ZW50X1R5cGVzXS54bWxQSwECLQAUAAYACAAAACEAOP0h/9YAAACU&#10;AQAACwAAAAAAAAAAAAAAAAAvAQAAX3JlbHMvLnJlbHNQSwECLQAUAAYACAAAACEAh2DpWA8CAAAc&#10;BAAADgAAAAAAAAAAAAAAAAAuAgAAZHJzL2Uyb0RvYy54bWxQSwECLQAUAAYACAAAACEA4/kegdoA&#10;AAAEAQAADwAAAAAAAAAAAAAAAABpBAAAZHJzL2Rvd25yZXYueG1sUEsFBgAAAAAEAAQA8wAAAHAF&#10;AAAAAA==&#10;" filled="f" stroked="f">
              <v:textbox style="mso-fit-shape-to-text:t" inset="0,0,0,15pt">
                <w:txbxContent>
                  <w:p w14:paraId="031510E9" w14:textId="5A367E4E" w:rsidR="004C1E78" w:rsidRPr="004C1E78" w:rsidRDefault="004C1E78" w:rsidP="004C1E78">
                    <w:pPr>
                      <w:spacing w:after="0"/>
                      <w:rPr>
                        <w:rFonts w:ascii="Arial" w:eastAsia="Arial" w:hAnsi="Arial" w:cs="Arial"/>
                        <w:noProof/>
                        <w:color w:val="A80000"/>
                        <w:sz w:val="24"/>
                        <w:szCs w:val="24"/>
                      </w:rPr>
                    </w:pPr>
                    <w:r w:rsidRPr="004C1E78">
                      <w:rPr>
                        <w:rFonts w:ascii="Arial" w:eastAsia="Arial" w:hAnsi="Arial" w:cs="Arial"/>
                        <w:noProof/>
                        <w:color w:val="A80000"/>
                        <w:sz w:val="24"/>
                        <w:szCs w:val="24"/>
                      </w:rPr>
                      <w:t xml:space="preserve">OFFICIAL 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  <w:sdt>
      <w:sdtPr>
        <w:id w:val="977646456"/>
        <w:docPartObj>
          <w:docPartGallery w:val="Page Numbers (Bottom of Page)"/>
          <w:docPartUnique/>
        </w:docPartObj>
      </w:sdtPr>
      <w:sdtEndPr>
        <w:rPr>
          <w:noProof/>
        </w:rPr>
      </w:sdtEndPr>
      <w:sdtContent>
        <w:r w:rsidR="00E80BFB">
          <w:fldChar w:fldCharType="begin"/>
        </w:r>
        <w:r w:rsidR="00E80BFB">
          <w:instrText xml:space="preserve"> PAGE   \* MERGEFORMAT </w:instrText>
        </w:r>
        <w:r w:rsidR="00E80BFB">
          <w:fldChar w:fldCharType="separate"/>
        </w:r>
        <w:r w:rsidR="00874027">
          <w:rPr>
            <w:noProof/>
          </w:rPr>
          <w:t>1</w:t>
        </w:r>
        <w:r w:rsidR="00E80BFB">
          <w:rPr>
            <w:noProof/>
          </w:rPr>
          <w:fldChar w:fldCharType="end"/>
        </w:r>
      </w:sdtContent>
    </w:sdt>
  </w:p>
  <w:p w14:paraId="156E740D" w14:textId="77777777" w:rsidR="00E80BFB" w:rsidRDefault="00E80BFB">
    <w:pPr>
      <w:pStyle w:val="Footer"/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418A041" w14:textId="438C9962" w:rsidR="004C1E78" w:rsidRDefault="004C1E78">
    <w:pPr>
      <w:pStyle w:val="Footer"/>
    </w:pPr>
    <w:r>
      <w:rPr>
        <w:noProof/>
      </w:rPr>
      <mc:AlternateContent>
        <mc:Choice Requires="wps">
          <w:drawing>
            <wp:anchor distT="0" distB="0" distL="0" distR="0" simplePos="0" relativeHeight="251661312" behindDoc="0" locked="0" layoutInCell="1" allowOverlap="1" wp14:anchorId="03E515E7" wp14:editId="56BC677C">
              <wp:simplePos x="635" y="635"/>
              <wp:positionH relativeFrom="page">
                <wp:align>center</wp:align>
              </wp:positionH>
              <wp:positionV relativeFrom="page">
                <wp:align>bottom</wp:align>
              </wp:positionV>
              <wp:extent cx="686435" cy="365760"/>
              <wp:effectExtent l="0" t="0" r="18415" b="0"/>
              <wp:wrapNone/>
              <wp:docPr id="1248312811" name="Text Box 4" descr="OFFICIAL 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686435" cy="36576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549664B1" w14:textId="28A1B7E3" w:rsidR="004C1E78" w:rsidRPr="004C1E78" w:rsidRDefault="004C1E78" w:rsidP="004C1E78">
                          <w:pPr>
                            <w:spacing w:after="0"/>
                            <w:rPr>
                              <w:rFonts w:ascii="Arial" w:eastAsia="Arial" w:hAnsi="Arial" w:cs="Arial"/>
                              <w:noProof/>
                              <w:color w:val="A80000"/>
                              <w:sz w:val="24"/>
                              <w:szCs w:val="24"/>
                            </w:rPr>
                          </w:pPr>
                          <w:r w:rsidRPr="004C1E78">
                            <w:rPr>
                              <w:rFonts w:ascii="Arial" w:eastAsia="Arial" w:hAnsi="Arial" w:cs="Arial"/>
                              <w:noProof/>
                              <w:color w:val="A80000"/>
                              <w:sz w:val="24"/>
                              <w:szCs w:val="24"/>
                            </w:rPr>
                            <w:t xml:space="preserve">OFFICIAL 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03E515E7" id="_x0000_t202" coordsize="21600,21600" o:spt="202" path="m,l,21600r21600,l21600,xe">
              <v:stroke joinstyle="miter"/>
              <v:path gradientshapeok="t" o:connecttype="rect"/>
            </v:shapetype>
            <v:shape id="Text Box 4" o:spid="_x0000_s1031" type="#_x0000_t202" alt="OFFICIAL " style="position:absolute;margin-left:0;margin-top:0;width:54.05pt;height:28.8pt;z-index:251661312;visibility:visible;mso-wrap-style:none;mso-wrap-distance-left:0;mso-wrap-distance-top:0;mso-wrap-distance-right:0;mso-wrap-distance-bottom:0;mso-position-horizontal:center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p40bVEAIAABwEAAAOAAAAZHJzL2Uyb0RvYy54bWysU01v2zAMvQ/YfxB0X+y0S9YZcYqsRYYB&#10;QVsgHXpWZCk2YIkCpcTOfv0oJU62rqdiF5kmKX689zS77U3L9gp9A7bk41HOmbISqsZuS/7zefnp&#10;hjMfhK1EC1aV/KA8v51//DDrXKGuoIa2UsioiPVF50peh+CKLPOyVkb4EThlKagBjQj0i9usQtFR&#10;ddNmV3k+zTrAyiFI5T15749BPk/1tVYyPGrtVWBtyWm2kE5M5yae2Xwmii0KVzfyNIZ4xxRGNJaa&#10;nkvdiyDYDpt/SplGInjQYSTBZKB1I1XagbYZ56+2WdfCqbQLgePdGSb//8rKh/3aPSEL/TfoicAI&#10;SOd84ckZ9+k1mvilSRnFCcLDGTbVBybJOb2Zfr6ecCYpdD2dfJkmWLPLZYc+fFdgWDRKjsRKAkvs&#10;Vz5QQ0odUmIvC8umbRMzrf3LQYnRk10mjFboNz1rqpJPhuk3UB1oKYQj397JZUOtV8KHJ4FEMO1B&#10;og2PdOgWupLDyeKsBvz1lj/mE+4U5awjwZTckqI5a39Y4iNqazBwMDbJGH/NJznF7c7cAclwTC/C&#10;yWSSF0M7mBrBvJCcF7ERhYSV1K7km8G8C0fl0nOQarFISSQjJ8LKrp2MpSNcEcvn/kWgOwEeiKkH&#10;GNQkile4H3PjTe8Wu0DoJ1IitEcgT4iTBBNXp+cSNf7nf8q6POr5bwAAAP//AwBQSwMEFAAGAAgA&#10;AAAhAOP5HoHaAAAABAEAAA8AAABkcnMvZG93bnJldi54bWxMj8FKw0AQhu+C77CM4M1u2mItMZsi&#10;BU8Voa0Xb9vdaRLNzobspE3f3qkXvQwM/8833xSrMbTqhH1qIhmYTjJQSC76hioDH/vXhyWoxJa8&#10;bSOhgQsmWJW3N4XNfTzTFk87rpRAKOXWQM3c5VonV2OwaRI7JMmOsQ+WZe0r7Xt7Fnho9SzLFjrY&#10;huRCbTtc1+i+d0Mw8Ljlt+Gd9vPPcXb52nRrNz9unDH3d+PLMyjGkf/KcNUXdSjF6RAH8km1BuQR&#10;/p3XLFtOQR0E/LQAXRb6v3z5AwAA//8DAFBLAQItABQABgAIAAAAIQC2gziS/gAAAOEBAAATAAAA&#10;AAAAAAAAAAAAAAAAAABbQ29udGVudF9UeXBlc10ueG1sUEsBAi0AFAAGAAgAAAAhADj9If/WAAAA&#10;lAEAAAsAAAAAAAAAAAAAAAAALwEAAF9yZWxzLy5yZWxzUEsBAi0AFAAGAAgAAAAhAOnjRtUQAgAA&#10;HAQAAA4AAAAAAAAAAAAAAAAALgIAAGRycy9lMm9Eb2MueG1sUEsBAi0AFAAGAAgAAAAhAOP5HoHa&#10;AAAABAEAAA8AAAAAAAAAAAAAAAAAagQAAGRycy9kb3ducmV2LnhtbFBLBQYAAAAABAAEAPMAAABx&#10;BQAAAAA=&#10;" filled="f" stroked="f">
              <v:textbox style="mso-fit-shape-to-text:t" inset="0,0,0,15pt">
                <w:txbxContent>
                  <w:p w14:paraId="549664B1" w14:textId="28A1B7E3" w:rsidR="004C1E78" w:rsidRPr="004C1E78" w:rsidRDefault="004C1E78" w:rsidP="004C1E78">
                    <w:pPr>
                      <w:spacing w:after="0"/>
                      <w:rPr>
                        <w:rFonts w:ascii="Arial" w:eastAsia="Arial" w:hAnsi="Arial" w:cs="Arial"/>
                        <w:noProof/>
                        <w:color w:val="A80000"/>
                        <w:sz w:val="24"/>
                        <w:szCs w:val="24"/>
                      </w:rPr>
                    </w:pPr>
                    <w:r w:rsidRPr="004C1E78">
                      <w:rPr>
                        <w:rFonts w:ascii="Arial" w:eastAsia="Arial" w:hAnsi="Arial" w:cs="Arial"/>
                        <w:noProof/>
                        <w:color w:val="A80000"/>
                        <w:sz w:val="24"/>
                        <w:szCs w:val="24"/>
                      </w:rPr>
                      <w:t xml:space="preserve">OFFICIAL 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161B3860" w14:textId="77777777" w:rsidR="00242669" w:rsidRDefault="00290EAF">
      <w:pPr>
        <w:spacing w:after="0"/>
      </w:pPr>
      <w:r>
        <w:separator/>
      </w:r>
    </w:p>
  </w:footnote>
  <w:footnote w:type="continuationSeparator" w:id="0">
    <w:p w14:paraId="161B3862" w14:textId="77777777" w:rsidR="00242669" w:rsidRDefault="00290EAF">
      <w:pPr>
        <w:spacing w:after="0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E5CF4EA" w14:textId="0F4CDD41" w:rsidR="004C1E78" w:rsidRDefault="004C1E78">
    <w:pPr>
      <w:pStyle w:val="Header"/>
    </w:pPr>
    <w:r>
      <w:rPr>
        <w:noProof/>
      </w:rPr>
      <mc:AlternateContent>
        <mc:Choice Requires="wps">
          <w:drawing>
            <wp:anchor distT="0" distB="0" distL="0" distR="0" simplePos="0" relativeHeight="251659264" behindDoc="0" locked="0" layoutInCell="1" allowOverlap="1" wp14:anchorId="12D0B3F3" wp14:editId="60289DB0">
              <wp:simplePos x="635" y="635"/>
              <wp:positionH relativeFrom="page">
                <wp:align>center</wp:align>
              </wp:positionH>
              <wp:positionV relativeFrom="page">
                <wp:align>top</wp:align>
              </wp:positionV>
              <wp:extent cx="686435" cy="365760"/>
              <wp:effectExtent l="0" t="0" r="18415" b="15240"/>
              <wp:wrapNone/>
              <wp:docPr id="1340101754" name="Text Box 2" descr="OFFICIAL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hd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686435" cy="36576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2C262580" w14:textId="4E796016" w:rsidR="004C1E78" w:rsidRPr="004C1E78" w:rsidRDefault="004C1E78" w:rsidP="004C1E78">
                          <w:pPr>
                            <w:spacing w:after="0"/>
                            <w:rPr>
                              <w:rFonts w:ascii="Arial" w:eastAsia="Arial" w:hAnsi="Arial" w:cs="Arial"/>
                              <w:noProof/>
                              <w:color w:val="A80000"/>
                              <w:sz w:val="24"/>
                              <w:szCs w:val="24"/>
                            </w:rPr>
                          </w:pPr>
                          <w:r w:rsidRPr="004C1E78">
                            <w:rPr>
                              <w:rFonts w:ascii="Arial" w:eastAsia="Arial" w:hAnsi="Arial" w:cs="Arial"/>
                              <w:noProof/>
                              <w:color w:val="A80000"/>
                              <w:sz w:val="24"/>
                              <w:szCs w:val="24"/>
                            </w:rPr>
                            <w:t>OFFICIAL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190500" rIns="0" bIns="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12D0B3F3" id="_x0000_t202" coordsize="21600,21600" o:spt="202" path="m,l,21600r21600,l21600,xe">
              <v:stroke joinstyle="miter"/>
              <v:path gradientshapeok="t" o:connecttype="rect"/>
            </v:shapetype>
            <v:shape id="Text Box 2" o:spid="_x0000_s1026" type="#_x0000_t202" alt="OFFICIAL" style="position:absolute;margin-left:0;margin-top:0;width:54.05pt;height:28.8pt;z-index:251659264;visibility:visible;mso-wrap-style:none;mso-wrap-distance-left:0;mso-wrap-distance-top:0;mso-wrap-distance-right:0;mso-wrap-distance-bottom:0;mso-position-horizontal:center;mso-position-horizontal-relative:page;mso-position-vertical:top;mso-position-vertical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3lfRGCwIAABUEAAAOAAAAZHJzL2Uyb0RvYy54bWysU01v2zAMvQ/YfxB0X+y0S9YZcYqsRYYB&#10;RVsgHXpWZDk2IImCxMTOfv0oxU62bqdhF5kiaX6897S47Y1mB+VDC7bk00nOmbISqtbuSv79Zf3h&#10;hrOAwlZCg1UlP6rAb5fv3y06V6graEBXyjMqYkPRuZI3iK7IsiAbZUSYgFOWgjV4I5CufpdVXnRU&#10;3ejsKs/nWQe+ch6kCoG896cgX6b6da0kPtV1UMh0yWk2TKdP5zae2XIhip0XrmnlMIb4hymMaC01&#10;PZe6FyjY3rd/lDKt9BCgxokEk0Fdt1KlHWibaf5mm00jnEq7EDjBnWEK/6+sfDxs3LNn2H+BngiM&#10;gHQuFIGccZ++9iZ+aVJGcYLweIZN9cgkOec384/XM84kha7ns0/zBGt2+dn5gF8VGBaNkntiJYEl&#10;Dg8BqSGljimxl4V1q3ViRtvfHJQYPdllwmhhv+2HsbdQHWkbDyeig5Prlno+iIDPwhOztACpFZ/o&#10;qDV0JYfB4qwB/+Nv/phPgFOUs46UUnJLUuZMf7NERBRVMqaf81lONz+6t6Nh9+YOSH9TegpOJjPm&#10;oR7N2oN5JR2vYiMKCSupXclxNO/wJFl6B1KtVimJ9OMEPtiNk7F0xCmC+NK/Cu8GpJEoeoRRRqJ4&#10;A/gpN/4Z3GqPBHtiI2J6AnKAmrSXSBreSRT3r/eUdXnNy58AAAD//wMAUEsDBBQABgAIAAAAIQDS&#10;lqK42gAAAAQBAAAPAAAAZHJzL2Rvd25yZXYueG1sTI/NTsMwEITvSLyDtUjcqGOklCpkU1VIPfRW&#10;ys/ZjZckEK+jeNuGPj0uF7isNJrRzLflcvK9OtIYu8AIZpaBIq6D67hBeH1Z3y1ARbHsbB+YEL4p&#10;wrK6vipt4cKJn+m4k0alEo6FRWhFhkLrWLfkbZyFgTh5H2H0VpIcG+1Ge0rlvtf3WTbX3nacFlo7&#10;0FNL9dfu4BG6fBXE0Ntm/fnuTTDn7SY/bxFvb6bVIyihSf7CcMFP6FAlpn04sIuqR0iPyO+9eNnC&#10;gNoj5A9z0FWp/8NXPwAAAP//AwBQSwECLQAUAAYACAAAACEAtoM4kv4AAADhAQAAEwAAAAAAAAAA&#10;AAAAAAAAAAAAW0NvbnRlbnRfVHlwZXNdLnhtbFBLAQItABQABgAIAAAAIQA4/SH/1gAAAJQBAAAL&#10;AAAAAAAAAAAAAAAAAC8BAABfcmVscy8ucmVsc1BLAQItABQABgAIAAAAIQB3lfRGCwIAABUEAAAO&#10;AAAAAAAAAAAAAAAAAC4CAABkcnMvZTJvRG9jLnhtbFBLAQItABQABgAIAAAAIQDSlqK42gAAAAQB&#10;AAAPAAAAAAAAAAAAAAAAAGUEAABkcnMvZG93bnJldi54bWxQSwUGAAAAAAQABADzAAAAbAUAAAAA&#10;" filled="f" stroked="f">
              <v:textbox style="mso-fit-shape-to-text:t" inset="0,15pt,0,0">
                <w:txbxContent>
                  <w:p w14:paraId="2C262580" w14:textId="4E796016" w:rsidR="004C1E78" w:rsidRPr="004C1E78" w:rsidRDefault="004C1E78" w:rsidP="004C1E78">
                    <w:pPr>
                      <w:spacing w:after="0"/>
                      <w:rPr>
                        <w:rFonts w:ascii="Arial" w:eastAsia="Arial" w:hAnsi="Arial" w:cs="Arial"/>
                        <w:noProof/>
                        <w:color w:val="A80000"/>
                        <w:sz w:val="24"/>
                        <w:szCs w:val="24"/>
                      </w:rPr>
                    </w:pPr>
                    <w:r w:rsidRPr="004C1E78">
                      <w:rPr>
                        <w:rFonts w:ascii="Arial" w:eastAsia="Arial" w:hAnsi="Arial" w:cs="Arial"/>
                        <w:noProof/>
                        <w:color w:val="A80000"/>
                        <w:sz w:val="24"/>
                        <w:szCs w:val="24"/>
                      </w:rPr>
                      <w:t>OFFICIAL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58BD067" w14:textId="6CC5FA45" w:rsidR="004C1E78" w:rsidRDefault="004C1E78">
    <w:pPr>
      <w:pStyle w:val="Header"/>
    </w:pPr>
    <w:r>
      <w:rPr>
        <w:noProof/>
      </w:rPr>
      <mc:AlternateContent>
        <mc:Choice Requires="wps">
          <w:drawing>
            <wp:anchor distT="0" distB="0" distL="0" distR="0" simplePos="0" relativeHeight="251660288" behindDoc="0" locked="0" layoutInCell="1" allowOverlap="1" wp14:anchorId="021F0FF2" wp14:editId="5B1CE35F">
              <wp:simplePos x="914400" y="450376"/>
              <wp:positionH relativeFrom="page">
                <wp:align>center</wp:align>
              </wp:positionH>
              <wp:positionV relativeFrom="page">
                <wp:align>top</wp:align>
              </wp:positionV>
              <wp:extent cx="686435" cy="365760"/>
              <wp:effectExtent l="0" t="0" r="18415" b="15240"/>
              <wp:wrapNone/>
              <wp:docPr id="787556001" name="Text Box 3" descr="OFFICIAL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hd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686435" cy="36576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0C6A8E63" w14:textId="6EE510AD" w:rsidR="004C1E78" w:rsidRPr="004C1E78" w:rsidRDefault="004C1E78" w:rsidP="004C1E78">
                          <w:pPr>
                            <w:spacing w:after="0"/>
                            <w:rPr>
                              <w:rFonts w:ascii="Arial" w:eastAsia="Arial" w:hAnsi="Arial" w:cs="Arial"/>
                              <w:noProof/>
                              <w:color w:val="A80000"/>
                              <w:sz w:val="24"/>
                              <w:szCs w:val="24"/>
                            </w:rPr>
                          </w:pPr>
                          <w:r w:rsidRPr="004C1E78">
                            <w:rPr>
                              <w:rFonts w:ascii="Arial" w:eastAsia="Arial" w:hAnsi="Arial" w:cs="Arial"/>
                              <w:noProof/>
                              <w:color w:val="A80000"/>
                              <w:sz w:val="24"/>
                              <w:szCs w:val="24"/>
                            </w:rPr>
                            <w:t>OFFICIAL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190500" rIns="0" bIns="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021F0FF2" id="_x0000_t202" coordsize="21600,21600" o:spt="202" path="m,l,21600r21600,l21600,xe">
              <v:stroke joinstyle="miter"/>
              <v:path gradientshapeok="t" o:connecttype="rect"/>
            </v:shapetype>
            <v:shape id="Text Box 3" o:spid="_x0000_s1027" type="#_x0000_t202" alt="OFFICIAL" style="position:absolute;margin-left:0;margin-top:0;width:54.05pt;height:28.8pt;z-index:251660288;visibility:visible;mso-wrap-style:none;mso-wrap-distance-left:0;mso-wrap-distance-top:0;mso-wrap-distance-right:0;mso-wrap-distance-bottom:0;mso-position-horizontal:center;mso-position-horizontal-relative:page;mso-position-vertical:top;mso-position-vertical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D2d2XDQIAABwEAAAOAAAAZHJzL2Uyb0RvYy54bWysU01v2zAMvQ/YfxB0X+y0S9YZcYqsRYYB&#10;QVsgHXpWZDk2IImCxMTOfv0oJU7abqdhF5kiaX689zS77Y1me+VDC7bk41HOmbISqtZuS/7zefnp&#10;hrOAwlZCg1UlP6jAb+cfP8w6V6graEBXyjMqYkPRuZI3iK7IsiAbZUQYgVOWgjV4I5CufptVXnRU&#10;3ejsKs+nWQe+ch6kCoG898cgn6f6da0kPtZ1UMh0yWk2TKdP5yae2Xwmiq0XrmnlaQzxD1MY0Vpq&#10;ei51L1CwnW//KGVa6SFAjSMJJoO6bqVKO9A24/zdNutGOJV2IXCCO8MU/l9Z+bBfuyfPsP8GPREY&#10;AelcKAI54z597U380qSM4gTh4Qyb6pFJck5vpp+vJ5xJCl1PJ1+mCdbs8rPzAb8rMCwaJffESgJL&#10;7FcBqSGlDimxl4Vlq3ViRts3DkqMnuwyYbSw3/SsrV5Nv4HqQEt5OPIdnFy21HolAj4JTwTTHiRa&#10;fKSj1tCVHE4WZw34X3/zx3zCnaKcdSSYkltSNGf6hyU+oraSMf6aT3K6+cG9GQy7M3dAMhzTi3Ay&#10;mTEP9WDWHswLyXkRG1FIWEntSo6DeYdH5dJzkGqxSEkkIydwZddOxtIRrojlc/8ivDsBjsTUAwxq&#10;EsU73I+58c/gFjsk9BMpEdojkCfESYKJq9NziRp/fU9Zl0c9/w0AAP//AwBQSwMEFAAGAAgAAAAh&#10;ANKWorjaAAAABAEAAA8AAABkcnMvZG93bnJldi54bWxMj81OwzAQhO9IvIO1SNyoY6SUKmRTVUg9&#10;9FbKz9mNlyQQr6N424Y+PS4XuKw0mtHMt+Vy8r060hi7wAhmloEiroPruEF4fVnfLUBFsexsH5gQ&#10;vinCsrq+Km3hwomf6biTRqUSjoVFaEWGQutYt+RtnIWBOHkfYfRWkhwb7UZ7SuW+1/dZNtfedpwW&#10;WjvQU0v11+7gEbp8FcTQ22b9+e5NMOftJj9vEW9vptUjKKFJ/sJwwU/oUCWmfTiwi6pHSI/I7714&#10;2cKA2iPkD3PQVan/w1c/AAAA//8DAFBLAQItABQABgAIAAAAIQC2gziS/gAAAOEBAAATAAAAAAAA&#10;AAAAAAAAAAAAAABbQ29udGVudF9UeXBlc10ueG1sUEsBAi0AFAAGAAgAAAAhADj9If/WAAAAlAEA&#10;AAsAAAAAAAAAAAAAAAAALwEAAF9yZWxzLy5yZWxzUEsBAi0AFAAGAAgAAAAhAMPZ3ZcNAgAAHAQA&#10;AA4AAAAAAAAAAAAAAAAALgIAAGRycy9lMm9Eb2MueG1sUEsBAi0AFAAGAAgAAAAhANKWorjaAAAA&#10;BAEAAA8AAAAAAAAAAAAAAAAAZwQAAGRycy9kb3ducmV2LnhtbFBLBQYAAAAABAAEAPMAAABuBQAA&#10;AAA=&#10;" filled="f" stroked="f">
              <v:textbox style="mso-fit-shape-to-text:t" inset="0,15pt,0,0">
                <w:txbxContent>
                  <w:p w14:paraId="0C6A8E63" w14:textId="6EE510AD" w:rsidR="004C1E78" w:rsidRPr="004C1E78" w:rsidRDefault="004C1E78" w:rsidP="004C1E78">
                    <w:pPr>
                      <w:spacing w:after="0"/>
                      <w:rPr>
                        <w:rFonts w:ascii="Arial" w:eastAsia="Arial" w:hAnsi="Arial" w:cs="Arial"/>
                        <w:noProof/>
                        <w:color w:val="A80000"/>
                        <w:sz w:val="24"/>
                        <w:szCs w:val="24"/>
                      </w:rPr>
                    </w:pPr>
                    <w:r w:rsidRPr="004C1E78">
                      <w:rPr>
                        <w:rFonts w:ascii="Arial" w:eastAsia="Arial" w:hAnsi="Arial" w:cs="Arial"/>
                        <w:noProof/>
                        <w:color w:val="A80000"/>
                        <w:sz w:val="24"/>
                        <w:szCs w:val="24"/>
                      </w:rPr>
                      <w:t>OFFICIAL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F83EFD7" w14:textId="08F49024" w:rsidR="004C1E78" w:rsidRDefault="004C1E78">
    <w:pPr>
      <w:pStyle w:val="Header"/>
    </w:pPr>
    <w:r>
      <w:rPr>
        <w:noProof/>
      </w:rPr>
      <mc:AlternateContent>
        <mc:Choice Requires="wps">
          <w:drawing>
            <wp:anchor distT="0" distB="0" distL="0" distR="0" simplePos="0" relativeHeight="251658240" behindDoc="0" locked="0" layoutInCell="1" allowOverlap="1" wp14:anchorId="294A5A05" wp14:editId="5219D417">
              <wp:simplePos x="635" y="635"/>
              <wp:positionH relativeFrom="page">
                <wp:align>center</wp:align>
              </wp:positionH>
              <wp:positionV relativeFrom="page">
                <wp:align>top</wp:align>
              </wp:positionV>
              <wp:extent cx="686435" cy="365760"/>
              <wp:effectExtent l="0" t="0" r="18415" b="15240"/>
              <wp:wrapNone/>
              <wp:docPr id="1625370344" name="Text Box 1" descr="OFFICIAL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hd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686435" cy="36576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1B856F0A" w14:textId="6901970A" w:rsidR="004C1E78" w:rsidRPr="004C1E78" w:rsidRDefault="004C1E78" w:rsidP="004C1E78">
                          <w:pPr>
                            <w:spacing w:after="0"/>
                            <w:rPr>
                              <w:rFonts w:ascii="Arial" w:eastAsia="Arial" w:hAnsi="Arial" w:cs="Arial"/>
                              <w:noProof/>
                              <w:color w:val="A80000"/>
                              <w:sz w:val="24"/>
                              <w:szCs w:val="24"/>
                            </w:rPr>
                          </w:pPr>
                          <w:r w:rsidRPr="004C1E78">
                            <w:rPr>
                              <w:rFonts w:ascii="Arial" w:eastAsia="Arial" w:hAnsi="Arial" w:cs="Arial"/>
                              <w:noProof/>
                              <w:color w:val="A80000"/>
                              <w:sz w:val="24"/>
                              <w:szCs w:val="24"/>
                            </w:rPr>
                            <w:t>OFFICIAL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190500" rIns="0" bIns="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294A5A05" id="_x0000_t202" coordsize="21600,21600" o:spt="202" path="m,l,21600r21600,l21600,xe">
              <v:stroke joinstyle="miter"/>
              <v:path gradientshapeok="t" o:connecttype="rect"/>
            </v:shapetype>
            <v:shape id="Text Box 1" o:spid="_x0000_s1030" type="#_x0000_t202" alt="OFFICIAL" style="position:absolute;margin-left:0;margin-top:0;width:54.05pt;height:28.8pt;z-index:251658240;visibility:visible;mso-wrap-style:none;mso-wrap-distance-left:0;mso-wrap-distance-top:0;mso-wrap-distance-right:0;mso-wrap-distance-bottom:0;mso-position-horizontal:center;mso-position-horizontal-relative:page;mso-position-vertical:top;mso-position-vertical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am6VcDwIAABwEAAAOAAAAZHJzL2Uyb0RvYy54bWysU01v2zAMvQ/YfxB0X+y0TdYZcYqsRYYB&#10;QVsgHXpWZDk2IImCxMTOfv0oJU66bqdhF5kiaX689zS7641me+VDC7bk41HOmbISqtZuS/7jZfnp&#10;lrOAwlZCg1UlP6jA7+YfP8w6V6graEBXyjMqYkPRuZI3iK7IsiAbZUQYgVOWgjV4I5CufptVXnRU&#10;3ejsKs+nWQe+ch6kCoG8D8cgn6f6da0kPtV1UMh0yWk2TKdP5yae2Xwmiq0XrmnlaQzxD1MY0Vpq&#10;ei71IFCwnW//KGVa6SFAjSMJJoO6bqVKO9A24/zdNutGOJV2IXCCO8MU/l9Z+bhfu2fPsP8KPREY&#10;AelcKAI54z597U380qSM4gTh4Qyb6pFJck5vpzfXE84kha6nk8/TBGt2+dn5gN8UGBaNkntiJYEl&#10;9quA1JBSh5TYy8Ky1Toxo+1vDkqMnuwyYbSw3/SsrUp+M0y/gepAS3k48h2cXLbUeiUCPgtPBNMe&#10;JFp8oqPW0JUcThZnDfiff/PHfMKdopx1JJiSW1I0Z/q7JT6itpIx/pJPcrr5wb0ZDLsz90AyHNOL&#10;cDKZMQ/1YNYezCvJeREbUUhYSe1KjoN5j0fl0nOQarFISSQjJ3Bl107G0hGuiOVL/yq8OwGOxNQj&#10;DGoSxTvcj7nxz+AWOyT0EykR2iOQJ8RJgomr03OJGn97T1mXRz3/BQAA//8DAFBLAwQUAAYACAAA&#10;ACEA0paiuNoAAAAEAQAADwAAAGRycy9kb3ducmV2LnhtbEyPzU7DMBCE70i8g7VI3KhjpJQqZFNV&#10;SD30VsrP2Y2XJBCvo3jbhj49Lhe4rDSa0cy35XLyvTrSGLvACGaWgSKug+u4QXh9Wd8tQEWx7Gwf&#10;mBC+KcKyur4qbeHCiZ/puJNGpRKOhUVoRYZC61i35G2chYE4eR9h9FaSHBvtRntK5b7X91k21952&#10;nBZaO9BTS/XX7uARunwVxNDbZv357k0w5+0mP28Rb2+m1SMooUn+wnDBT+hQJaZ9OLCLqkdIj8jv&#10;vXjZwoDaI+QPc9BVqf/DVz8AAAD//wMAUEsBAi0AFAAGAAgAAAAhALaDOJL+AAAA4QEAABMAAAAA&#10;AAAAAAAAAAAAAAAAAFtDb250ZW50X1R5cGVzXS54bWxQSwECLQAUAAYACAAAACEAOP0h/9YAAACU&#10;AQAACwAAAAAAAAAAAAAAAAAvAQAAX3JlbHMvLnJlbHNQSwECLQAUAAYACAAAACEAGpulXA8CAAAc&#10;BAAADgAAAAAAAAAAAAAAAAAuAgAAZHJzL2Uyb0RvYy54bWxQSwECLQAUAAYACAAAACEA0paiuNoA&#10;AAAEAQAADwAAAAAAAAAAAAAAAABpBAAAZHJzL2Rvd25yZXYueG1sUEsFBgAAAAAEAAQA8wAAAHAF&#10;AAAAAA==&#10;" filled="f" stroked="f">
              <v:textbox style="mso-fit-shape-to-text:t" inset="0,15pt,0,0">
                <w:txbxContent>
                  <w:p w14:paraId="1B856F0A" w14:textId="6901970A" w:rsidR="004C1E78" w:rsidRPr="004C1E78" w:rsidRDefault="004C1E78" w:rsidP="004C1E78">
                    <w:pPr>
                      <w:spacing w:after="0"/>
                      <w:rPr>
                        <w:rFonts w:ascii="Arial" w:eastAsia="Arial" w:hAnsi="Arial" w:cs="Arial"/>
                        <w:noProof/>
                        <w:color w:val="A80000"/>
                        <w:sz w:val="24"/>
                        <w:szCs w:val="24"/>
                      </w:rPr>
                    </w:pPr>
                    <w:r w:rsidRPr="004C1E78">
                      <w:rPr>
                        <w:rFonts w:ascii="Arial" w:eastAsia="Arial" w:hAnsi="Arial" w:cs="Arial"/>
                        <w:noProof/>
                        <w:color w:val="A80000"/>
                        <w:sz w:val="24"/>
                        <w:szCs w:val="24"/>
                      </w:rPr>
                      <w:t>OFFICIAL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11B07C5"/>
    <w:multiLevelType w:val="multilevel"/>
    <w:tmpl w:val="5D54E2AA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1" w15:restartNumberingAfterBreak="0">
    <w:nsid w:val="023E29AF"/>
    <w:multiLevelType w:val="hybridMultilevel"/>
    <w:tmpl w:val="D77C6170"/>
    <w:lvl w:ilvl="0" w:tplc="AB22B732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7FEC0D6C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271CDCDE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B67EA494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45A64E7E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88AA4652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49C1422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B244550C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1924F052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" w15:restartNumberingAfterBreak="0">
    <w:nsid w:val="08705FE7"/>
    <w:multiLevelType w:val="hybridMultilevel"/>
    <w:tmpl w:val="F6C20080"/>
    <w:lvl w:ilvl="0" w:tplc="71123AC2">
      <w:numFmt w:val="bullet"/>
      <w:lvlText w:val="-"/>
      <w:lvlJc w:val="left"/>
      <w:pPr>
        <w:ind w:left="720" w:hanging="360"/>
      </w:pPr>
      <w:rPr>
        <w:rFonts w:ascii="Calibri" w:eastAsiaTheme="minorHAnsi" w:hAnsi="Calibri" w:cs="Calibri" w:hint="default"/>
      </w:rPr>
    </w:lvl>
    <w:lvl w:ilvl="1" w:tplc="AC2A5558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8F24CE06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64F46394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B628CDBE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AB8C8388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5F2EFB9E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6CC6823E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C6A07A4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" w15:restartNumberingAfterBreak="0">
    <w:nsid w:val="09EC568F"/>
    <w:multiLevelType w:val="hybridMultilevel"/>
    <w:tmpl w:val="4CD4B35A"/>
    <w:lvl w:ilvl="0" w:tplc="B284248A">
      <w:numFmt w:val="bullet"/>
      <w:lvlText w:val="-"/>
      <w:lvlJc w:val="left"/>
      <w:pPr>
        <w:ind w:left="720" w:hanging="360"/>
      </w:pPr>
      <w:rPr>
        <w:rFonts w:ascii="Calibri" w:eastAsiaTheme="minorHAnsi" w:hAnsi="Calibri" w:cstheme="minorBidi" w:hint="default"/>
      </w:rPr>
    </w:lvl>
    <w:lvl w:ilvl="1" w:tplc="40E4F4DA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E2C4350E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CD46AEE0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53A67A46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6698376C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7B90BD0E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57E42F22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AF920E6C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4" w15:restartNumberingAfterBreak="0">
    <w:nsid w:val="19C26BAA"/>
    <w:multiLevelType w:val="hybridMultilevel"/>
    <w:tmpl w:val="40F44B84"/>
    <w:lvl w:ilvl="0" w:tplc="7654E91C">
      <w:numFmt w:val="bullet"/>
      <w:lvlText w:val="-"/>
      <w:lvlJc w:val="left"/>
      <w:pPr>
        <w:ind w:left="720" w:hanging="360"/>
      </w:pPr>
      <w:rPr>
        <w:rFonts w:ascii="Calibri" w:eastAsiaTheme="minorHAnsi" w:hAnsi="Calibri" w:cs="Calibri" w:hint="default"/>
      </w:rPr>
    </w:lvl>
    <w:lvl w:ilvl="1" w:tplc="5E82F7D8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9AEE11DC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76ECBC56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B48E53F6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64B61F2A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EB1C5202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6DD4C5AA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ABCC394A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5" w15:restartNumberingAfterBreak="0">
    <w:nsid w:val="1B264818"/>
    <w:multiLevelType w:val="hybridMultilevel"/>
    <w:tmpl w:val="F3E8C650"/>
    <w:lvl w:ilvl="0" w:tplc="6D247F7A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E00E1D5A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55202870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A300E3C6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AF445442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C7A802CE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FBE4DDBC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3A204E0A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4C664796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6" w15:restartNumberingAfterBreak="0">
    <w:nsid w:val="1F3B614A"/>
    <w:multiLevelType w:val="hybridMultilevel"/>
    <w:tmpl w:val="28780FDC"/>
    <w:lvl w:ilvl="0" w:tplc="6CB86AD0">
      <w:numFmt w:val="bullet"/>
      <w:lvlText w:val="-"/>
      <w:lvlJc w:val="left"/>
      <w:pPr>
        <w:ind w:left="720" w:hanging="360"/>
      </w:pPr>
      <w:rPr>
        <w:rFonts w:ascii="Calibri" w:eastAsiaTheme="minorHAnsi" w:hAnsi="Calibri" w:cs="Calibri" w:hint="default"/>
      </w:rPr>
    </w:lvl>
    <w:lvl w:ilvl="1" w:tplc="229ACD02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3AF8CC40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638C49CA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3E8E2C7C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F9F2846C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85DA8300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F94A1EFA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BC74335C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7" w15:restartNumberingAfterBreak="0">
    <w:nsid w:val="257C4964"/>
    <w:multiLevelType w:val="hybridMultilevel"/>
    <w:tmpl w:val="83DAA118"/>
    <w:lvl w:ilvl="0" w:tplc="AC5AA766">
      <w:numFmt w:val="bullet"/>
      <w:lvlText w:val="-"/>
      <w:lvlJc w:val="left"/>
      <w:pPr>
        <w:ind w:left="720" w:hanging="360"/>
      </w:pPr>
      <w:rPr>
        <w:rFonts w:ascii="Calibri" w:eastAsiaTheme="minorHAnsi" w:hAnsi="Calibri" w:cs="Calibri" w:hint="default"/>
      </w:rPr>
    </w:lvl>
    <w:lvl w:ilvl="1" w:tplc="76D2CB90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E948ECD6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68A649EE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BFD4E132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C8A88984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1C22AED4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6B80682E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46B06464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8" w15:restartNumberingAfterBreak="0">
    <w:nsid w:val="2D9B57A5"/>
    <w:multiLevelType w:val="hybridMultilevel"/>
    <w:tmpl w:val="901291A4"/>
    <w:lvl w:ilvl="0" w:tplc="E9C61664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534878F6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ED6CCE82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F7168E70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1B85D8A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1B2266A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25DCD606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62D4DFA6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7D5CD18A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9" w15:restartNumberingAfterBreak="0">
    <w:nsid w:val="30E576F7"/>
    <w:multiLevelType w:val="hybridMultilevel"/>
    <w:tmpl w:val="640474CE"/>
    <w:lvl w:ilvl="0" w:tplc="EA28AFCA">
      <w:numFmt w:val="bullet"/>
      <w:lvlText w:val="-"/>
      <w:lvlJc w:val="left"/>
      <w:pPr>
        <w:ind w:left="720" w:hanging="360"/>
      </w:pPr>
      <w:rPr>
        <w:rFonts w:ascii="Calibri" w:eastAsiaTheme="minorHAnsi" w:hAnsi="Calibri" w:cs="Calibri" w:hint="default"/>
      </w:rPr>
    </w:lvl>
    <w:lvl w:ilvl="1" w:tplc="7B169F26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23D2AC1A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E786B894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BAF0FA12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2BEC7044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40EE66AE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980A2EDA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B61E1F9A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0" w15:restartNumberingAfterBreak="0">
    <w:nsid w:val="312937C5"/>
    <w:multiLevelType w:val="hybridMultilevel"/>
    <w:tmpl w:val="941C7DBC"/>
    <w:lvl w:ilvl="0" w:tplc="FC6C3D60">
      <w:start w:val="1"/>
      <w:numFmt w:val="bullet"/>
      <w:lvlText w:val=""/>
      <w:lvlJc w:val="left"/>
      <w:pPr>
        <w:tabs>
          <w:tab w:val="num" w:pos="360"/>
        </w:tabs>
      </w:pPr>
      <w:rPr>
        <w:rFonts w:ascii="Symbol" w:hAnsi="Symbol" w:hint="default"/>
      </w:rPr>
    </w:lvl>
    <w:lvl w:ilvl="1" w:tplc="DFDEE3A4">
      <w:start w:val="1"/>
      <w:numFmt w:val="bullet"/>
      <w:lvlText w:val=""/>
      <w:lvlJc w:val="left"/>
      <w:pPr>
        <w:ind w:hanging="336"/>
      </w:pPr>
      <w:rPr>
        <w:rFonts w:ascii="Symbol" w:eastAsia="Symbol" w:hAnsi="Symbol" w:hint="default"/>
        <w:w w:val="102"/>
        <w:sz w:val="22"/>
        <w:szCs w:val="22"/>
      </w:rPr>
    </w:lvl>
    <w:lvl w:ilvl="2" w:tplc="C03AEF24">
      <w:start w:val="1"/>
      <w:numFmt w:val="bullet"/>
      <w:lvlText w:val="•"/>
      <w:lvlJc w:val="left"/>
      <w:rPr>
        <w:rFonts w:hint="default"/>
      </w:rPr>
    </w:lvl>
    <w:lvl w:ilvl="3" w:tplc="FF84122C">
      <w:start w:val="1"/>
      <w:numFmt w:val="bullet"/>
      <w:lvlText w:val="•"/>
      <w:lvlJc w:val="left"/>
      <w:rPr>
        <w:rFonts w:hint="default"/>
      </w:rPr>
    </w:lvl>
    <w:lvl w:ilvl="4" w:tplc="A50642B0">
      <w:start w:val="1"/>
      <w:numFmt w:val="bullet"/>
      <w:lvlText w:val="•"/>
      <w:lvlJc w:val="left"/>
      <w:rPr>
        <w:rFonts w:hint="default"/>
      </w:rPr>
    </w:lvl>
    <w:lvl w:ilvl="5" w:tplc="CE24B90C">
      <w:start w:val="1"/>
      <w:numFmt w:val="bullet"/>
      <w:lvlText w:val="•"/>
      <w:lvlJc w:val="left"/>
      <w:rPr>
        <w:rFonts w:hint="default"/>
      </w:rPr>
    </w:lvl>
    <w:lvl w:ilvl="6" w:tplc="758C0AF8">
      <w:start w:val="1"/>
      <w:numFmt w:val="bullet"/>
      <w:lvlText w:val="•"/>
      <w:lvlJc w:val="left"/>
      <w:rPr>
        <w:rFonts w:hint="default"/>
      </w:rPr>
    </w:lvl>
    <w:lvl w:ilvl="7" w:tplc="32344928">
      <w:start w:val="1"/>
      <w:numFmt w:val="bullet"/>
      <w:lvlText w:val="•"/>
      <w:lvlJc w:val="left"/>
      <w:rPr>
        <w:rFonts w:hint="default"/>
      </w:rPr>
    </w:lvl>
    <w:lvl w:ilvl="8" w:tplc="01FA46B8">
      <w:start w:val="1"/>
      <w:numFmt w:val="bullet"/>
      <w:lvlText w:val="•"/>
      <w:lvlJc w:val="left"/>
      <w:rPr>
        <w:rFonts w:hint="default"/>
      </w:rPr>
    </w:lvl>
  </w:abstractNum>
  <w:abstractNum w:abstractNumId="11" w15:restartNumberingAfterBreak="0">
    <w:nsid w:val="35582971"/>
    <w:multiLevelType w:val="hybridMultilevel"/>
    <w:tmpl w:val="CB40FDF2"/>
    <w:lvl w:ilvl="0" w:tplc="89CAA10C">
      <w:start w:val="3"/>
      <w:numFmt w:val="bullet"/>
      <w:lvlText w:val="-"/>
      <w:lvlJc w:val="left"/>
      <w:pPr>
        <w:ind w:left="696" w:hanging="360"/>
      </w:pPr>
      <w:rPr>
        <w:rFonts w:ascii="Segoe UI" w:eastAsia="Calibri" w:hAnsi="Segoe UI" w:cs="Segoe UI" w:hint="default"/>
      </w:rPr>
    </w:lvl>
    <w:lvl w:ilvl="1" w:tplc="0C090003" w:tentative="1">
      <w:start w:val="1"/>
      <w:numFmt w:val="bullet"/>
      <w:lvlText w:val="o"/>
      <w:lvlJc w:val="left"/>
      <w:pPr>
        <w:ind w:left="1416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2136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856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576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296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5016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736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456" w:hanging="360"/>
      </w:pPr>
      <w:rPr>
        <w:rFonts w:ascii="Wingdings" w:hAnsi="Wingdings" w:hint="default"/>
      </w:rPr>
    </w:lvl>
  </w:abstractNum>
  <w:abstractNum w:abstractNumId="12" w15:restartNumberingAfterBreak="0">
    <w:nsid w:val="3F810864"/>
    <w:multiLevelType w:val="hybridMultilevel"/>
    <w:tmpl w:val="D2FCB994"/>
    <w:lvl w:ilvl="0" w:tplc="787A6E20">
      <w:numFmt w:val="none"/>
      <w:lvlText w:val=""/>
      <w:lvlJc w:val="left"/>
      <w:pPr>
        <w:tabs>
          <w:tab w:val="num" w:pos="360"/>
        </w:tabs>
      </w:pPr>
    </w:lvl>
    <w:lvl w:ilvl="1" w:tplc="21DA2C4C">
      <w:start w:val="1"/>
      <w:numFmt w:val="bullet"/>
      <w:lvlText w:val=""/>
      <w:lvlJc w:val="left"/>
      <w:pPr>
        <w:ind w:hanging="336"/>
      </w:pPr>
      <w:rPr>
        <w:rFonts w:ascii="Symbol" w:eastAsia="Symbol" w:hAnsi="Symbol" w:hint="default"/>
        <w:w w:val="102"/>
        <w:sz w:val="22"/>
        <w:szCs w:val="22"/>
      </w:rPr>
    </w:lvl>
    <w:lvl w:ilvl="2" w:tplc="D26CFEB8">
      <w:start w:val="1"/>
      <w:numFmt w:val="bullet"/>
      <w:lvlText w:val="•"/>
      <w:lvlJc w:val="left"/>
      <w:rPr>
        <w:rFonts w:hint="default"/>
      </w:rPr>
    </w:lvl>
    <w:lvl w:ilvl="3" w:tplc="77D83282">
      <w:start w:val="1"/>
      <w:numFmt w:val="bullet"/>
      <w:lvlText w:val="•"/>
      <w:lvlJc w:val="left"/>
      <w:rPr>
        <w:rFonts w:hint="default"/>
      </w:rPr>
    </w:lvl>
    <w:lvl w:ilvl="4" w:tplc="FDB81852">
      <w:start w:val="1"/>
      <w:numFmt w:val="bullet"/>
      <w:lvlText w:val="•"/>
      <w:lvlJc w:val="left"/>
      <w:rPr>
        <w:rFonts w:hint="default"/>
      </w:rPr>
    </w:lvl>
    <w:lvl w:ilvl="5" w:tplc="662E929C">
      <w:start w:val="1"/>
      <w:numFmt w:val="bullet"/>
      <w:lvlText w:val="•"/>
      <w:lvlJc w:val="left"/>
      <w:rPr>
        <w:rFonts w:hint="default"/>
      </w:rPr>
    </w:lvl>
    <w:lvl w:ilvl="6" w:tplc="10D2CE12">
      <w:start w:val="1"/>
      <w:numFmt w:val="bullet"/>
      <w:lvlText w:val="•"/>
      <w:lvlJc w:val="left"/>
      <w:rPr>
        <w:rFonts w:hint="default"/>
      </w:rPr>
    </w:lvl>
    <w:lvl w:ilvl="7" w:tplc="12B04054">
      <w:start w:val="1"/>
      <w:numFmt w:val="bullet"/>
      <w:lvlText w:val="•"/>
      <w:lvlJc w:val="left"/>
      <w:rPr>
        <w:rFonts w:hint="default"/>
      </w:rPr>
    </w:lvl>
    <w:lvl w:ilvl="8" w:tplc="500AE6E8">
      <w:start w:val="1"/>
      <w:numFmt w:val="bullet"/>
      <w:lvlText w:val="•"/>
      <w:lvlJc w:val="left"/>
      <w:rPr>
        <w:rFonts w:hint="default"/>
      </w:rPr>
    </w:lvl>
  </w:abstractNum>
  <w:abstractNum w:abstractNumId="13" w15:restartNumberingAfterBreak="0">
    <w:nsid w:val="48E71622"/>
    <w:multiLevelType w:val="hybridMultilevel"/>
    <w:tmpl w:val="9A6C9F7A"/>
    <w:lvl w:ilvl="0" w:tplc="1F9645FA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3EA9AEA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B03CA170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D42ADA34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9C1A22C6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80AA5F8A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CAAE14E6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11BE076C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816F7DE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50701FC2"/>
    <w:multiLevelType w:val="hybridMultilevel"/>
    <w:tmpl w:val="FB6AC676"/>
    <w:lvl w:ilvl="0" w:tplc="2362A990">
      <w:numFmt w:val="bullet"/>
      <w:lvlText w:val="-"/>
      <w:lvlJc w:val="left"/>
      <w:pPr>
        <w:ind w:left="720" w:hanging="360"/>
      </w:pPr>
      <w:rPr>
        <w:rFonts w:ascii="Calibri" w:eastAsiaTheme="minorHAnsi" w:hAnsi="Calibri" w:cs="Calibri" w:hint="default"/>
      </w:rPr>
    </w:lvl>
    <w:lvl w:ilvl="1" w:tplc="7CDA1DD2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771E1812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E51C1B1E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CC6A7CDE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E59EA430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3E3CDED8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8430C318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F0FA31A2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5" w15:restartNumberingAfterBreak="0">
    <w:nsid w:val="55E03959"/>
    <w:multiLevelType w:val="hybridMultilevel"/>
    <w:tmpl w:val="851C0FE2"/>
    <w:lvl w:ilvl="0" w:tplc="0D167A14">
      <w:numFmt w:val="bullet"/>
      <w:lvlText w:val="-"/>
      <w:lvlJc w:val="left"/>
      <w:pPr>
        <w:ind w:left="720" w:hanging="360"/>
      </w:pPr>
      <w:rPr>
        <w:rFonts w:ascii="Calibri" w:eastAsiaTheme="minorHAnsi" w:hAnsi="Calibri" w:cs="Calibri" w:hint="default"/>
      </w:rPr>
    </w:lvl>
    <w:lvl w:ilvl="1" w:tplc="D25C88EE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B0B209CC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26C8233C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3C92FFCC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EACAFD5E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93D26F04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8FC4D7EA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C2A6CDB0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6" w15:restartNumberingAfterBreak="0">
    <w:nsid w:val="59387D7F"/>
    <w:multiLevelType w:val="hybridMultilevel"/>
    <w:tmpl w:val="94422CF6"/>
    <w:lvl w:ilvl="0" w:tplc="3976E5AC">
      <w:numFmt w:val="bullet"/>
      <w:lvlText w:val="-"/>
      <w:lvlJc w:val="left"/>
      <w:pPr>
        <w:ind w:left="360" w:hanging="360"/>
      </w:pPr>
      <w:rPr>
        <w:rFonts w:ascii="Calibri" w:eastAsiaTheme="minorHAnsi" w:hAnsi="Calibri" w:cs="Calibri" w:hint="default"/>
      </w:rPr>
    </w:lvl>
    <w:lvl w:ilvl="1" w:tplc="7E2E4C9C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7B54B11C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EC32CF30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EF5654DC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1668F90C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FCC84CE6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6D5E38FA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27D09CDC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17" w15:restartNumberingAfterBreak="0">
    <w:nsid w:val="596A112C"/>
    <w:multiLevelType w:val="hybridMultilevel"/>
    <w:tmpl w:val="F272A8A2"/>
    <w:lvl w:ilvl="0" w:tplc="B48E6480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56ECB7A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7A7A12B0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4AE49026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6B087FA0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A59013A2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9C9ED476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5F4C5D2C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EC702E46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8" w15:restartNumberingAfterBreak="0">
    <w:nsid w:val="5E287CF3"/>
    <w:multiLevelType w:val="hybridMultilevel"/>
    <w:tmpl w:val="1410EFB8"/>
    <w:lvl w:ilvl="0" w:tplc="7DDAA238">
      <w:numFmt w:val="bullet"/>
      <w:lvlText w:val="-"/>
      <w:lvlJc w:val="left"/>
      <w:pPr>
        <w:ind w:left="720" w:hanging="360"/>
      </w:pPr>
      <w:rPr>
        <w:rFonts w:ascii="Calibri" w:eastAsiaTheme="minorHAnsi" w:hAnsi="Calibri" w:cs="Calibri" w:hint="default"/>
      </w:rPr>
    </w:lvl>
    <w:lvl w:ilvl="1" w:tplc="E8581036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6B8C7274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2B0CB090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38F681E0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12B04E60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2506D1D8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D8A0170C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8BCCA36A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9" w15:restartNumberingAfterBreak="0">
    <w:nsid w:val="5F89638A"/>
    <w:multiLevelType w:val="hybridMultilevel"/>
    <w:tmpl w:val="D5465F78"/>
    <w:lvl w:ilvl="0" w:tplc="AB22B624">
      <w:numFmt w:val="bullet"/>
      <w:lvlText w:val="-"/>
      <w:lvlJc w:val="left"/>
      <w:pPr>
        <w:ind w:left="720" w:hanging="360"/>
      </w:pPr>
      <w:rPr>
        <w:rFonts w:ascii="Calibri" w:eastAsiaTheme="minorHAnsi" w:hAnsi="Calibri" w:cs="Calibri" w:hint="default"/>
      </w:rPr>
    </w:lvl>
    <w:lvl w:ilvl="1" w:tplc="18643234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54ACC05A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BF00E1F6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39389C16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8D8259BE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5C6634A4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C5BE8210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3120EE36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0" w15:restartNumberingAfterBreak="0">
    <w:nsid w:val="6CCA61B2"/>
    <w:multiLevelType w:val="hybridMultilevel"/>
    <w:tmpl w:val="702E386A"/>
    <w:lvl w:ilvl="0" w:tplc="2528B374">
      <w:numFmt w:val="bullet"/>
      <w:lvlText w:val="-"/>
      <w:lvlJc w:val="left"/>
      <w:pPr>
        <w:ind w:left="720" w:hanging="360"/>
      </w:pPr>
      <w:rPr>
        <w:rFonts w:ascii="Calibri" w:eastAsiaTheme="minorHAnsi" w:hAnsi="Calibri" w:cs="Calibri" w:hint="default"/>
      </w:rPr>
    </w:lvl>
    <w:lvl w:ilvl="1" w:tplc="01EE58F4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130AB9A6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A314A94E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C31A41C0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D3367D9C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54084940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ACBE6E76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7A45E98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1" w15:restartNumberingAfterBreak="0">
    <w:nsid w:val="7B537E94"/>
    <w:multiLevelType w:val="hybridMultilevel"/>
    <w:tmpl w:val="823216D8"/>
    <w:lvl w:ilvl="0" w:tplc="FF1C57BC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1FD8093C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A5900E54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2DFC69FA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17D47072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4D2C1762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76AAED4A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ED7C766E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E90613CC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2" w15:restartNumberingAfterBreak="0">
    <w:nsid w:val="7B552C3A"/>
    <w:multiLevelType w:val="hybridMultilevel"/>
    <w:tmpl w:val="E6249C76"/>
    <w:lvl w:ilvl="0" w:tplc="D0A844E4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7218A076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67B8576E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722C92C8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8CBEEC76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253018D0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606EF286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81AC1494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C7B04CEE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3" w15:restartNumberingAfterBreak="0">
    <w:nsid w:val="7D5A2931"/>
    <w:multiLevelType w:val="hybridMultilevel"/>
    <w:tmpl w:val="34448300"/>
    <w:lvl w:ilvl="0" w:tplc="9A9CCFB8">
      <w:start w:val="1"/>
      <w:numFmt w:val="decimal"/>
      <w:lvlText w:val="%1."/>
      <w:lvlJc w:val="left"/>
      <w:pPr>
        <w:ind w:left="360" w:hanging="360"/>
      </w:pPr>
      <w:rPr>
        <w:rFonts w:ascii="Segoe UI Semibold" w:hAnsi="Segoe UI Semibold" w:hint="default"/>
        <w:color w:val="004856"/>
        <w:sz w:val="28"/>
      </w:rPr>
    </w:lvl>
    <w:lvl w:ilvl="1" w:tplc="84808110" w:tentative="1">
      <w:start w:val="1"/>
      <w:numFmt w:val="lowerLetter"/>
      <w:lvlText w:val="%2."/>
      <w:lvlJc w:val="left"/>
      <w:pPr>
        <w:ind w:left="1080" w:hanging="360"/>
      </w:pPr>
    </w:lvl>
    <w:lvl w:ilvl="2" w:tplc="E4BA7084" w:tentative="1">
      <w:start w:val="1"/>
      <w:numFmt w:val="lowerRoman"/>
      <w:lvlText w:val="%3."/>
      <w:lvlJc w:val="right"/>
      <w:pPr>
        <w:ind w:left="1800" w:hanging="180"/>
      </w:pPr>
    </w:lvl>
    <w:lvl w:ilvl="3" w:tplc="F864BE66" w:tentative="1">
      <w:start w:val="1"/>
      <w:numFmt w:val="decimal"/>
      <w:lvlText w:val="%4."/>
      <w:lvlJc w:val="left"/>
      <w:pPr>
        <w:ind w:left="2520" w:hanging="360"/>
      </w:pPr>
    </w:lvl>
    <w:lvl w:ilvl="4" w:tplc="CADAC932" w:tentative="1">
      <w:start w:val="1"/>
      <w:numFmt w:val="lowerLetter"/>
      <w:lvlText w:val="%5."/>
      <w:lvlJc w:val="left"/>
      <w:pPr>
        <w:ind w:left="3240" w:hanging="360"/>
      </w:pPr>
    </w:lvl>
    <w:lvl w:ilvl="5" w:tplc="2C12FD4C" w:tentative="1">
      <w:start w:val="1"/>
      <w:numFmt w:val="lowerRoman"/>
      <w:lvlText w:val="%6."/>
      <w:lvlJc w:val="right"/>
      <w:pPr>
        <w:ind w:left="3960" w:hanging="180"/>
      </w:pPr>
    </w:lvl>
    <w:lvl w:ilvl="6" w:tplc="0D56DC2C" w:tentative="1">
      <w:start w:val="1"/>
      <w:numFmt w:val="decimal"/>
      <w:lvlText w:val="%7."/>
      <w:lvlJc w:val="left"/>
      <w:pPr>
        <w:ind w:left="4680" w:hanging="360"/>
      </w:pPr>
    </w:lvl>
    <w:lvl w:ilvl="7" w:tplc="2034C862" w:tentative="1">
      <w:start w:val="1"/>
      <w:numFmt w:val="lowerLetter"/>
      <w:lvlText w:val="%8."/>
      <w:lvlJc w:val="left"/>
      <w:pPr>
        <w:ind w:left="5400" w:hanging="360"/>
      </w:pPr>
    </w:lvl>
    <w:lvl w:ilvl="8" w:tplc="F69A30F6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24" w15:restartNumberingAfterBreak="0">
    <w:nsid w:val="7EA54B3C"/>
    <w:multiLevelType w:val="hybridMultilevel"/>
    <w:tmpl w:val="D6C49958"/>
    <w:lvl w:ilvl="0" w:tplc="0C09000F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C090019" w:tentative="1">
      <w:start w:val="1"/>
      <w:numFmt w:val="lowerLetter"/>
      <w:lvlText w:val="%2."/>
      <w:lvlJc w:val="left"/>
      <w:pPr>
        <w:ind w:left="1440" w:hanging="360"/>
      </w:p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 w:tentative="1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num w:numId="1" w16cid:durableId="650210994">
    <w:abstractNumId w:val="0"/>
  </w:num>
  <w:num w:numId="2" w16cid:durableId="73018984">
    <w:abstractNumId w:val="22"/>
  </w:num>
  <w:num w:numId="3" w16cid:durableId="340085087">
    <w:abstractNumId w:val="2"/>
  </w:num>
  <w:num w:numId="4" w16cid:durableId="1854607103">
    <w:abstractNumId w:val="4"/>
  </w:num>
  <w:num w:numId="5" w16cid:durableId="1660574515">
    <w:abstractNumId w:val="6"/>
  </w:num>
  <w:num w:numId="6" w16cid:durableId="568885016">
    <w:abstractNumId w:val="20"/>
  </w:num>
  <w:num w:numId="7" w16cid:durableId="1889141437">
    <w:abstractNumId w:val="15"/>
  </w:num>
  <w:num w:numId="8" w16cid:durableId="321157768">
    <w:abstractNumId w:val="17"/>
  </w:num>
  <w:num w:numId="9" w16cid:durableId="1071852124">
    <w:abstractNumId w:val="13"/>
  </w:num>
  <w:num w:numId="10" w16cid:durableId="775826383">
    <w:abstractNumId w:val="19"/>
  </w:num>
  <w:num w:numId="11" w16cid:durableId="179901827">
    <w:abstractNumId w:val="8"/>
  </w:num>
  <w:num w:numId="12" w16cid:durableId="2114982447">
    <w:abstractNumId w:val="3"/>
  </w:num>
  <w:num w:numId="13" w16cid:durableId="1000624994">
    <w:abstractNumId w:val="7"/>
  </w:num>
  <w:num w:numId="14" w16cid:durableId="913735267">
    <w:abstractNumId w:val="12"/>
  </w:num>
  <w:num w:numId="15" w16cid:durableId="245262886">
    <w:abstractNumId w:val="10"/>
  </w:num>
  <w:num w:numId="16" w16cid:durableId="2032107179">
    <w:abstractNumId w:val="14"/>
  </w:num>
  <w:num w:numId="17" w16cid:durableId="904099363">
    <w:abstractNumId w:val="18"/>
  </w:num>
  <w:num w:numId="18" w16cid:durableId="147405282">
    <w:abstractNumId w:val="16"/>
  </w:num>
  <w:num w:numId="19" w16cid:durableId="1923562127">
    <w:abstractNumId w:val="9"/>
  </w:num>
  <w:num w:numId="20" w16cid:durableId="730348553">
    <w:abstractNumId w:val="23"/>
  </w:num>
  <w:num w:numId="21" w16cid:durableId="1610972436">
    <w:abstractNumId w:val="21"/>
  </w:num>
  <w:num w:numId="22" w16cid:durableId="343097646">
    <w:abstractNumId w:val="1"/>
  </w:num>
  <w:num w:numId="23" w16cid:durableId="1694306649">
    <w:abstractNumId w:val="5"/>
  </w:num>
  <w:num w:numId="24" w16cid:durableId="415590110">
    <w:abstractNumId w:val="24"/>
  </w:num>
  <w:num w:numId="25" w16cid:durableId="1053121109">
    <w:abstractNumId w:val="11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30"/>
  <w:proofState w:spelling="clean"/>
  <w:defaultTabStop w:val="720"/>
  <w:characterSpacingControl w:val="doNotCompress"/>
  <w:hdrShapeDefaults>
    <o:shapedefaults v:ext="edit" spidmax="59393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206BDF"/>
    <w:rsid w:val="00034E3F"/>
    <w:rsid w:val="0007026F"/>
    <w:rsid w:val="0007248D"/>
    <w:rsid w:val="000876D2"/>
    <w:rsid w:val="000C0453"/>
    <w:rsid w:val="0011244D"/>
    <w:rsid w:val="00187CA6"/>
    <w:rsid w:val="001C66A5"/>
    <w:rsid w:val="001D77D2"/>
    <w:rsid w:val="00206BDF"/>
    <w:rsid w:val="00213777"/>
    <w:rsid w:val="00242669"/>
    <w:rsid w:val="00290EAF"/>
    <w:rsid w:val="00326CB6"/>
    <w:rsid w:val="003456B3"/>
    <w:rsid w:val="00347B63"/>
    <w:rsid w:val="003538C6"/>
    <w:rsid w:val="00361082"/>
    <w:rsid w:val="00396CAC"/>
    <w:rsid w:val="003A53B8"/>
    <w:rsid w:val="003D5FB3"/>
    <w:rsid w:val="004819EC"/>
    <w:rsid w:val="004A3C8B"/>
    <w:rsid w:val="004C1E78"/>
    <w:rsid w:val="004F40A1"/>
    <w:rsid w:val="006002FE"/>
    <w:rsid w:val="00604684"/>
    <w:rsid w:val="00622106"/>
    <w:rsid w:val="00655D8C"/>
    <w:rsid w:val="006C5E16"/>
    <w:rsid w:val="007300FA"/>
    <w:rsid w:val="00734DE4"/>
    <w:rsid w:val="007A71BC"/>
    <w:rsid w:val="007E0C73"/>
    <w:rsid w:val="00814E25"/>
    <w:rsid w:val="00874027"/>
    <w:rsid w:val="00875F97"/>
    <w:rsid w:val="008C3BBC"/>
    <w:rsid w:val="009130CE"/>
    <w:rsid w:val="009165AE"/>
    <w:rsid w:val="009A013C"/>
    <w:rsid w:val="009D1662"/>
    <w:rsid w:val="00A02CC4"/>
    <w:rsid w:val="00A243C7"/>
    <w:rsid w:val="00A50FFA"/>
    <w:rsid w:val="00A639EB"/>
    <w:rsid w:val="00A807A5"/>
    <w:rsid w:val="00A87C12"/>
    <w:rsid w:val="00AA4A4B"/>
    <w:rsid w:val="00AB0415"/>
    <w:rsid w:val="00AC3680"/>
    <w:rsid w:val="00AE69BD"/>
    <w:rsid w:val="00AF3E71"/>
    <w:rsid w:val="00B06217"/>
    <w:rsid w:val="00B27345"/>
    <w:rsid w:val="00B36AF5"/>
    <w:rsid w:val="00B51244"/>
    <w:rsid w:val="00B52D07"/>
    <w:rsid w:val="00B930DC"/>
    <w:rsid w:val="00BF7F3C"/>
    <w:rsid w:val="00C02B5C"/>
    <w:rsid w:val="00C72905"/>
    <w:rsid w:val="00C92C41"/>
    <w:rsid w:val="00CB1DDA"/>
    <w:rsid w:val="00CC493E"/>
    <w:rsid w:val="00CD4E6A"/>
    <w:rsid w:val="00CF1C1E"/>
    <w:rsid w:val="00D23E47"/>
    <w:rsid w:val="00D3081B"/>
    <w:rsid w:val="00D311D6"/>
    <w:rsid w:val="00D40AD9"/>
    <w:rsid w:val="00D54126"/>
    <w:rsid w:val="00D92CF0"/>
    <w:rsid w:val="00DB2304"/>
    <w:rsid w:val="00DB4CA4"/>
    <w:rsid w:val="00DE45F2"/>
    <w:rsid w:val="00E2711C"/>
    <w:rsid w:val="00E80BFB"/>
    <w:rsid w:val="00EC5C66"/>
    <w:rsid w:val="00F07BAE"/>
    <w:rsid w:val="00F12E6E"/>
    <w:rsid w:val="00F15E5E"/>
    <w:rsid w:val="00F33221"/>
    <w:rsid w:val="00F90212"/>
    <w:rsid w:val="00F91B71"/>
    <w:rsid w:val="00FC66BA"/>
    <w:rsid w:val="00FD2BD5"/>
    <w:rsid w:val="00FE73E1"/>
    <w:rsid w:val="00FF10DE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AU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59393"/>
    <o:shapelayout v:ext="edit">
      <o:idmap v:ext="edit" data="1"/>
    </o:shapelayout>
  </w:shapeDefaults>
  <w:decimalSymbol w:val="."/>
  <w:listSeparator w:val=","/>
  <w14:docId w14:val="161B375B"/>
  <w15:docId w15:val="{83F3A5C8-6F88-4880-BDCB-05026F33AA45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22"/>
        <w:szCs w:val="22"/>
        <w:lang w:val="en-AU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iPriority="0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iPriority="1" w:unhideWhenUsed="1" w:qFormat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1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next w:val="NoSpacing"/>
    <w:qFormat/>
    <w:rsid w:val="00705471"/>
    <w:pPr>
      <w:spacing w:after="120" w:line="240" w:lineRule="auto"/>
    </w:pPr>
    <w:rPr>
      <w:rFonts w:ascii="Segoe UI" w:hAnsi="Segoe UI"/>
      <w:sz w:val="21"/>
    </w:rPr>
  </w:style>
  <w:style w:type="paragraph" w:styleId="Heading1">
    <w:name w:val="heading 1"/>
    <w:basedOn w:val="Normal"/>
    <w:next w:val="Normal"/>
    <w:link w:val="Heading1Char"/>
    <w:uiPriority w:val="9"/>
    <w:qFormat/>
    <w:rsid w:val="009E631E"/>
    <w:pPr>
      <w:keepNext/>
      <w:keepLines/>
      <w:outlineLvl w:val="0"/>
    </w:pPr>
    <w:rPr>
      <w:rFonts w:ascii="Segoe UI Semibold" w:eastAsiaTheme="majorEastAsia" w:hAnsi="Segoe UI Semibold" w:cstheme="majorBidi"/>
      <w:color w:val="004856"/>
      <w:sz w:val="28"/>
      <w:szCs w:val="32"/>
    </w:rPr>
  </w:style>
  <w:style w:type="paragraph" w:styleId="Heading2">
    <w:name w:val="heading 2"/>
    <w:basedOn w:val="Normal"/>
    <w:next w:val="Normal"/>
    <w:link w:val="Heading2Char"/>
    <w:uiPriority w:val="9"/>
    <w:unhideWhenUsed/>
    <w:qFormat/>
    <w:rsid w:val="007D6B19"/>
    <w:pPr>
      <w:keepNext/>
      <w:keepLines/>
      <w:spacing w:after="60"/>
      <w:outlineLvl w:val="1"/>
    </w:pPr>
    <w:rPr>
      <w:rFonts w:ascii="Segoe UI Semibold" w:eastAsiaTheme="majorEastAsia" w:hAnsi="Segoe UI Semibold" w:cstheme="majorBidi"/>
      <w:color w:val="004856"/>
      <w:sz w:val="24"/>
      <w:szCs w:val="26"/>
    </w:rPr>
  </w:style>
  <w:style w:type="paragraph" w:styleId="Heading3">
    <w:name w:val="heading 3"/>
    <w:basedOn w:val="Normal"/>
    <w:link w:val="Heading3Char"/>
    <w:uiPriority w:val="9"/>
    <w:qFormat/>
    <w:rsid w:val="00FA23AF"/>
    <w:pPr>
      <w:spacing w:before="300" w:after="150"/>
      <w:outlineLvl w:val="2"/>
    </w:pPr>
    <w:rPr>
      <w:rFonts w:ascii="museo_sans_rounded" w:eastAsia="Times New Roman" w:hAnsi="museo_sans_rounded" w:cs="Helvetica"/>
      <w:b/>
      <w:bCs/>
      <w:sz w:val="30"/>
      <w:szCs w:val="30"/>
      <w:lang w:val="en-US"/>
    </w:rPr>
  </w:style>
  <w:style w:type="paragraph" w:styleId="Heading4">
    <w:name w:val="heading 4"/>
    <w:basedOn w:val="Normal"/>
    <w:next w:val="Normal"/>
    <w:link w:val="Heading4Char"/>
    <w:uiPriority w:val="9"/>
    <w:unhideWhenUsed/>
    <w:qFormat/>
    <w:rsid w:val="00D866EB"/>
    <w:pPr>
      <w:keepNext/>
      <w:keepLines/>
      <w:spacing w:before="40"/>
      <w:outlineLvl w:val="3"/>
    </w:pPr>
    <w:rPr>
      <w:rFonts w:ascii="Segoe UI Semibold" w:eastAsiaTheme="majorEastAsia" w:hAnsi="Segoe UI Semibold" w:cstheme="majorBidi"/>
      <w:i/>
      <w:iCs/>
      <w:color w:val="595959" w:themeColor="text1" w:themeTint="A6"/>
    </w:rPr>
  </w:style>
  <w:style w:type="paragraph" w:styleId="Heading5">
    <w:name w:val="heading 5"/>
    <w:basedOn w:val="Normal"/>
    <w:next w:val="Normal"/>
    <w:link w:val="Heading5Char"/>
    <w:uiPriority w:val="9"/>
    <w:unhideWhenUsed/>
    <w:qFormat/>
    <w:rsid w:val="00D866EB"/>
    <w:pPr>
      <w:keepNext/>
      <w:keepLines/>
      <w:spacing w:before="40" w:line="259" w:lineRule="auto"/>
      <w:outlineLvl w:val="4"/>
    </w:pPr>
    <w:rPr>
      <w:rFonts w:eastAsiaTheme="majorEastAsia" w:cstheme="majorBidi"/>
      <w:i/>
      <w:color w:val="004856"/>
    </w:rPr>
  </w:style>
  <w:style w:type="paragraph" w:styleId="Heading6">
    <w:name w:val="heading 6"/>
    <w:basedOn w:val="Normal"/>
    <w:next w:val="Normal"/>
    <w:link w:val="Heading6Char"/>
    <w:uiPriority w:val="9"/>
    <w:unhideWhenUsed/>
    <w:qFormat/>
    <w:rsid w:val="007C7B5A"/>
    <w:pPr>
      <w:keepNext/>
      <w:keepLines/>
      <w:spacing w:before="40" w:line="259" w:lineRule="auto"/>
      <w:outlineLvl w:val="5"/>
    </w:pPr>
    <w:rPr>
      <w:rFonts w:asciiTheme="majorHAnsi" w:eastAsiaTheme="majorEastAsia" w:hAnsiTheme="majorHAnsi" w:cstheme="majorBidi"/>
      <w:color w:val="1F4D78" w:themeColor="accent1" w:themeShade="7F"/>
      <w:sz w:val="22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customStyle="1" w:styleId="Heading3Char">
    <w:name w:val="Heading 3 Char"/>
    <w:basedOn w:val="DefaultParagraphFont"/>
    <w:link w:val="Heading3"/>
    <w:uiPriority w:val="9"/>
    <w:rsid w:val="00FA23AF"/>
    <w:rPr>
      <w:rFonts w:ascii="museo_sans_rounded" w:eastAsia="Times New Roman" w:hAnsi="museo_sans_rounded" w:cs="Helvetica"/>
      <w:b/>
      <w:bCs/>
      <w:sz w:val="30"/>
      <w:szCs w:val="30"/>
      <w:lang w:val="en-US"/>
    </w:rPr>
  </w:style>
  <w:style w:type="character" w:styleId="Strong">
    <w:name w:val="Strong"/>
    <w:basedOn w:val="DefaultParagraphFont"/>
    <w:uiPriority w:val="22"/>
    <w:qFormat/>
    <w:rsid w:val="00FA23AF"/>
    <w:rPr>
      <w:b/>
      <w:bCs/>
    </w:rPr>
  </w:style>
  <w:style w:type="paragraph" w:styleId="NormalWeb">
    <w:name w:val="Normal (Web)"/>
    <w:basedOn w:val="Normal"/>
    <w:uiPriority w:val="99"/>
    <w:semiHidden/>
    <w:unhideWhenUsed/>
    <w:rsid w:val="00FA23AF"/>
    <w:pPr>
      <w:spacing w:after="150"/>
    </w:pPr>
    <w:rPr>
      <w:rFonts w:ascii="Times New Roman" w:eastAsia="Times New Roman" w:hAnsi="Times New Roman" w:cs="Times New Roman"/>
      <w:szCs w:val="24"/>
      <w:lang w:val="en-US"/>
    </w:rPr>
  </w:style>
  <w:style w:type="paragraph" w:styleId="NoSpacing">
    <w:name w:val="No Spacing"/>
    <w:uiPriority w:val="1"/>
    <w:qFormat/>
    <w:rsid w:val="00FA23AF"/>
    <w:pPr>
      <w:spacing w:after="0" w:line="240" w:lineRule="auto"/>
    </w:pPr>
    <w:rPr>
      <w:sz w:val="24"/>
    </w:rPr>
  </w:style>
  <w:style w:type="table" w:styleId="TableGrid">
    <w:name w:val="Table Grid"/>
    <w:basedOn w:val="TableNormal"/>
    <w:uiPriority w:val="39"/>
    <w:rsid w:val="00FA23AF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ListParagraph">
    <w:name w:val="List Paragraph"/>
    <w:basedOn w:val="Normal"/>
    <w:uiPriority w:val="1"/>
    <w:qFormat/>
    <w:rsid w:val="00FA23AF"/>
    <w:pPr>
      <w:ind w:left="720"/>
      <w:contextualSpacing/>
    </w:pPr>
  </w:style>
  <w:style w:type="paragraph" w:styleId="Header">
    <w:name w:val="header"/>
    <w:basedOn w:val="Normal"/>
    <w:link w:val="HeaderChar"/>
    <w:unhideWhenUsed/>
    <w:rsid w:val="00C16113"/>
    <w:pPr>
      <w:tabs>
        <w:tab w:val="center" w:pos="4680"/>
        <w:tab w:val="right" w:pos="9360"/>
      </w:tabs>
    </w:pPr>
  </w:style>
  <w:style w:type="character" w:customStyle="1" w:styleId="HeaderChar">
    <w:name w:val="Header Char"/>
    <w:basedOn w:val="DefaultParagraphFont"/>
    <w:link w:val="Header"/>
    <w:uiPriority w:val="99"/>
    <w:rsid w:val="00C16113"/>
    <w:rPr>
      <w:sz w:val="24"/>
    </w:rPr>
  </w:style>
  <w:style w:type="paragraph" w:styleId="Footer">
    <w:name w:val="footer"/>
    <w:basedOn w:val="Normal"/>
    <w:link w:val="FooterChar"/>
    <w:uiPriority w:val="99"/>
    <w:unhideWhenUsed/>
    <w:rsid w:val="00C16113"/>
    <w:pPr>
      <w:tabs>
        <w:tab w:val="center" w:pos="4680"/>
        <w:tab w:val="right" w:pos="9360"/>
      </w:tabs>
    </w:pPr>
  </w:style>
  <w:style w:type="character" w:customStyle="1" w:styleId="FooterChar">
    <w:name w:val="Footer Char"/>
    <w:basedOn w:val="DefaultParagraphFont"/>
    <w:link w:val="Footer"/>
    <w:uiPriority w:val="99"/>
    <w:rsid w:val="00C16113"/>
    <w:rPr>
      <w:sz w:val="24"/>
    </w:rPr>
  </w:style>
  <w:style w:type="paragraph" w:customStyle="1" w:styleId="Default">
    <w:name w:val="Default"/>
    <w:rsid w:val="00F552A2"/>
    <w:pPr>
      <w:autoSpaceDE w:val="0"/>
      <w:autoSpaceDN w:val="0"/>
      <w:adjustRightInd w:val="0"/>
      <w:spacing w:after="0" w:line="240" w:lineRule="auto"/>
    </w:pPr>
    <w:rPr>
      <w:rFonts w:ascii="Calibri" w:hAnsi="Calibri" w:cs="Calibri"/>
      <w:color w:val="000000"/>
      <w:sz w:val="24"/>
      <w:szCs w:val="24"/>
      <w:lang w:val="en-US"/>
    </w:rPr>
  </w:style>
  <w:style w:type="character" w:styleId="CommentReference">
    <w:name w:val="annotation reference"/>
    <w:basedOn w:val="DefaultParagraphFont"/>
    <w:uiPriority w:val="99"/>
    <w:semiHidden/>
    <w:unhideWhenUsed/>
    <w:rsid w:val="008B7A07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unhideWhenUsed/>
    <w:rsid w:val="008B7A07"/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rsid w:val="008B7A07"/>
    <w:rPr>
      <w:sz w:val="20"/>
      <w:szCs w:val="20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8B7A07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8B7A07"/>
    <w:rPr>
      <w:b/>
      <w:bCs/>
      <w:sz w:val="20"/>
      <w:szCs w:val="20"/>
    </w:rPr>
  </w:style>
  <w:style w:type="paragraph" w:styleId="BalloonText">
    <w:name w:val="Balloon Text"/>
    <w:basedOn w:val="Normal"/>
    <w:link w:val="BalloonTextChar"/>
    <w:uiPriority w:val="99"/>
    <w:semiHidden/>
    <w:unhideWhenUsed/>
    <w:rsid w:val="008B7A07"/>
    <w:rPr>
      <w:rFonts w:cs="Segoe UI"/>
      <w:sz w:val="18"/>
      <w:szCs w:val="18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8B7A07"/>
    <w:rPr>
      <w:rFonts w:ascii="Segoe UI" w:hAnsi="Segoe UI" w:cs="Segoe UI"/>
      <w:sz w:val="18"/>
      <w:szCs w:val="18"/>
    </w:rPr>
  </w:style>
  <w:style w:type="character" w:customStyle="1" w:styleId="Heading5Char">
    <w:name w:val="Heading 5 Char"/>
    <w:basedOn w:val="DefaultParagraphFont"/>
    <w:link w:val="Heading5"/>
    <w:uiPriority w:val="9"/>
    <w:rsid w:val="00D866EB"/>
    <w:rPr>
      <w:rFonts w:ascii="Segoe UI" w:eastAsiaTheme="majorEastAsia" w:hAnsi="Segoe UI" w:cstheme="majorBidi"/>
      <w:i/>
      <w:color w:val="004856"/>
      <w:sz w:val="21"/>
    </w:rPr>
  </w:style>
  <w:style w:type="character" w:customStyle="1" w:styleId="Heading6Char">
    <w:name w:val="Heading 6 Char"/>
    <w:basedOn w:val="DefaultParagraphFont"/>
    <w:link w:val="Heading6"/>
    <w:uiPriority w:val="9"/>
    <w:rsid w:val="007C7B5A"/>
    <w:rPr>
      <w:rFonts w:asciiTheme="majorHAnsi" w:eastAsiaTheme="majorEastAsia" w:hAnsiTheme="majorHAnsi" w:cstheme="majorBidi"/>
      <w:color w:val="1F4D78" w:themeColor="accent1" w:themeShade="7F"/>
    </w:rPr>
  </w:style>
  <w:style w:type="paragraph" w:styleId="BodyText">
    <w:name w:val="Body Text"/>
    <w:basedOn w:val="Normal"/>
    <w:link w:val="BodyTextChar"/>
    <w:uiPriority w:val="1"/>
    <w:qFormat/>
    <w:rsid w:val="0092142C"/>
    <w:pPr>
      <w:widowControl w:val="0"/>
      <w:ind w:left="154"/>
    </w:pPr>
    <w:rPr>
      <w:rFonts w:ascii="Calibri" w:eastAsia="Calibri" w:hAnsi="Calibri"/>
      <w:sz w:val="22"/>
      <w:lang w:val="en-US"/>
    </w:rPr>
  </w:style>
  <w:style w:type="character" w:customStyle="1" w:styleId="BodyTextChar">
    <w:name w:val="Body Text Char"/>
    <w:basedOn w:val="DefaultParagraphFont"/>
    <w:link w:val="BodyText"/>
    <w:uiPriority w:val="1"/>
    <w:rsid w:val="0092142C"/>
    <w:rPr>
      <w:rFonts w:ascii="Calibri" w:eastAsia="Calibri" w:hAnsi="Calibri"/>
      <w:lang w:val="en-US"/>
    </w:rPr>
  </w:style>
  <w:style w:type="character" w:customStyle="1" w:styleId="Heading1Char">
    <w:name w:val="Heading 1 Char"/>
    <w:basedOn w:val="DefaultParagraphFont"/>
    <w:link w:val="Heading1"/>
    <w:uiPriority w:val="9"/>
    <w:rsid w:val="009E631E"/>
    <w:rPr>
      <w:rFonts w:ascii="Segoe UI Semibold" w:eastAsiaTheme="majorEastAsia" w:hAnsi="Segoe UI Semibold" w:cstheme="majorBidi"/>
      <w:color w:val="004856"/>
      <w:sz w:val="28"/>
      <w:szCs w:val="32"/>
    </w:rPr>
  </w:style>
  <w:style w:type="table" w:customStyle="1" w:styleId="Applicationtable">
    <w:name w:val="Application table"/>
    <w:basedOn w:val="TableNormal"/>
    <w:uiPriority w:val="99"/>
    <w:rsid w:val="00D866EB"/>
    <w:pPr>
      <w:spacing w:after="0" w:line="240" w:lineRule="auto"/>
    </w:pPr>
    <w:rPr>
      <w:rFonts w:ascii="Segoe UI" w:eastAsia="Segoe UI" w:hAnsi="Segoe UI" w:cs="Times New Roman"/>
      <w:sz w:val="20"/>
      <w:szCs w:val="20"/>
    </w:rPr>
    <w:tblPr>
      <w:tblBorders>
        <w:top w:val="single" w:sz="4" w:space="0" w:color="auto"/>
        <w:bottom w:val="single" w:sz="4" w:space="0" w:color="auto"/>
        <w:insideH w:val="single" w:sz="4" w:space="0" w:color="auto"/>
      </w:tblBorders>
    </w:tblPr>
  </w:style>
  <w:style w:type="character" w:customStyle="1" w:styleId="Heading2Char">
    <w:name w:val="Heading 2 Char"/>
    <w:basedOn w:val="DefaultParagraphFont"/>
    <w:link w:val="Heading2"/>
    <w:uiPriority w:val="9"/>
    <w:rsid w:val="007D6B19"/>
    <w:rPr>
      <w:rFonts w:ascii="Segoe UI Semibold" w:eastAsiaTheme="majorEastAsia" w:hAnsi="Segoe UI Semibold" w:cstheme="majorBidi"/>
      <w:color w:val="004856"/>
      <w:sz w:val="24"/>
      <w:szCs w:val="26"/>
    </w:rPr>
  </w:style>
  <w:style w:type="character" w:customStyle="1" w:styleId="Heading4Char">
    <w:name w:val="Heading 4 Char"/>
    <w:basedOn w:val="DefaultParagraphFont"/>
    <w:link w:val="Heading4"/>
    <w:uiPriority w:val="9"/>
    <w:rsid w:val="00D866EB"/>
    <w:rPr>
      <w:rFonts w:ascii="Segoe UI Semibold" w:eastAsiaTheme="majorEastAsia" w:hAnsi="Segoe UI Semibold" w:cstheme="majorBidi"/>
      <w:i/>
      <w:iCs/>
      <w:color w:val="595959" w:themeColor="text1" w:themeTint="A6"/>
      <w:sz w:val="24"/>
    </w:rPr>
  </w:style>
  <w:style w:type="paragraph" w:customStyle="1" w:styleId="TableParagraph">
    <w:name w:val="Table Paragraph"/>
    <w:basedOn w:val="Normal"/>
    <w:uiPriority w:val="1"/>
    <w:qFormat/>
    <w:rsid w:val="00B0281E"/>
    <w:pPr>
      <w:widowControl w:val="0"/>
      <w:spacing w:after="0"/>
    </w:pPr>
    <w:rPr>
      <w:rFonts w:asciiTheme="minorHAnsi" w:hAnsiTheme="minorHAnsi"/>
      <w:sz w:val="22"/>
      <w:lang w:val="en-US"/>
    </w:rPr>
  </w:style>
  <w:style w:type="character" w:styleId="Hyperlink">
    <w:name w:val="Hyperlink"/>
    <w:basedOn w:val="DefaultParagraphFont"/>
    <w:uiPriority w:val="99"/>
    <w:unhideWhenUsed/>
    <w:rsid w:val="00FC66BA"/>
    <w:rPr>
      <w:color w:val="0563C1" w:themeColor="hyperlink"/>
      <w:u w:val="single"/>
    </w:rPr>
  </w:style>
  <w:style w:type="character" w:customStyle="1" w:styleId="UnresolvedMention1">
    <w:name w:val="Unresolved Mention1"/>
    <w:basedOn w:val="DefaultParagraphFont"/>
    <w:uiPriority w:val="99"/>
    <w:semiHidden/>
    <w:unhideWhenUsed/>
    <w:rsid w:val="009D1662"/>
    <w:rPr>
      <w:color w:val="605E5C"/>
      <w:shd w:val="clear" w:color="auto" w:fill="E1DFDD"/>
    </w:rPr>
  </w:style>
  <w:style w:type="character" w:styleId="UnresolvedMention">
    <w:name w:val="Unresolved Mention"/>
    <w:basedOn w:val="DefaultParagraphFont"/>
    <w:uiPriority w:val="99"/>
    <w:semiHidden/>
    <w:unhideWhenUsed/>
    <w:rsid w:val="00F33221"/>
    <w:rPr>
      <w:color w:val="605E5C"/>
      <w:shd w:val="clear" w:color="auto" w:fill="E1DFDD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98061799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115575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3828536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5714233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73893745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8293192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image" Target="media/image1.png"/><Relationship Id="rId18" Type="http://schemas.openxmlformats.org/officeDocument/2006/relationships/header" Target="header2.xml"/><Relationship Id="rId3" Type="http://schemas.openxmlformats.org/officeDocument/2006/relationships/customXml" Target="../customXml/item3.xml"/><Relationship Id="rId21" Type="http://schemas.openxmlformats.org/officeDocument/2006/relationships/header" Target="header3.xml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17" Type="http://schemas.openxmlformats.org/officeDocument/2006/relationships/header" Target="header1.xml"/><Relationship Id="rId2" Type="http://schemas.openxmlformats.org/officeDocument/2006/relationships/customXml" Target="../customXml/item2.xml"/><Relationship Id="rId16" Type="http://schemas.openxmlformats.org/officeDocument/2006/relationships/hyperlink" Target="mailto:aw.landscapeboard@sa.gov.au" TargetMode="External"/><Relationship Id="rId20" Type="http://schemas.openxmlformats.org/officeDocument/2006/relationships/footer" Target="footer2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24" Type="http://schemas.openxmlformats.org/officeDocument/2006/relationships/theme" Target="theme/theme1.xml"/><Relationship Id="rId5" Type="http://schemas.openxmlformats.org/officeDocument/2006/relationships/customXml" Target="../customXml/item5.xml"/><Relationship Id="rId15" Type="http://schemas.openxmlformats.org/officeDocument/2006/relationships/hyperlink" Target="mailto:AW.LandscapeBoard@sa.gov.au" TargetMode="External"/><Relationship Id="rId23" Type="http://schemas.openxmlformats.org/officeDocument/2006/relationships/fontTable" Target="fontTable.xml"/><Relationship Id="rId10" Type="http://schemas.openxmlformats.org/officeDocument/2006/relationships/webSettings" Target="webSettings.xml"/><Relationship Id="rId19" Type="http://schemas.openxmlformats.org/officeDocument/2006/relationships/footer" Target="footer1.xm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image" Target="media/image2.png"/><Relationship Id="rId22" Type="http://schemas.openxmlformats.org/officeDocument/2006/relationships/footer" Target="footer3.xml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?mso-contentType ?>
<SharedContentType xmlns="Microsoft.SharePoint.Taxonomy.ContentTypeSync" SourceId="627f8f57-0dbe-4c89-a938-0bfba4dd0480" ContentTypeId="0x01010031F550378AD04347932FB3A35AB3895101" PreviousValue="false"/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Meeting Document" ma:contentTypeID="0x01010031F550378AD04347932FB3A35AB389510100797C092E5E1922409BC4F03F0ACF3A1C00BD2705BEE31D4E4FB7351706A5CC5CED" ma:contentTypeVersion="19" ma:contentTypeDescription="Create a new Meeting Document" ma:contentTypeScope="" ma:versionID="7979669c102d2da797b82b5584794ac8">
  <xsd:schema xmlns:xsd="http://www.w3.org/2001/XMLSchema" xmlns:xs="http://www.w3.org/2001/XMLSchema" xmlns:p="http://schemas.microsoft.com/office/2006/metadata/properties" xmlns:ns2="6f949967-1c9d-4b7f-95fc-57d7f1371051" xmlns:ns3="69e22d94-f483-4645-99f5-f654314d56a5" xmlns:ns4="afd251ce-b59c-4623-9c56-93557982c73c" xmlns:ns5="85bdc557-2ae6-4f83-94fd-1e117e4c03fb" targetNamespace="http://schemas.microsoft.com/office/2006/metadata/properties" ma:root="true" ma:fieldsID="5566410485300c330e0d6bc9bdb9c93b" ns2:_="" ns3:_="" ns4:_="" ns5:_="">
    <xsd:import namespace="6f949967-1c9d-4b7f-95fc-57d7f1371051"/>
    <xsd:import namespace="69e22d94-f483-4645-99f5-f654314d56a5"/>
    <xsd:import namespace="afd251ce-b59c-4623-9c56-93557982c73c"/>
    <xsd:import namespace="85bdc557-2ae6-4f83-94fd-1e117e4c03fb"/>
    <xsd:element name="properties">
      <xsd:complexType>
        <xsd:sequence>
          <xsd:element name="documentManagement">
            <xsd:complexType>
              <xsd:all>
                <xsd:element ref="ns2:TaxCatchAll" minOccurs="0"/>
                <xsd:element ref="ns2:TaxCatchAllLabel" minOccurs="0"/>
                <xsd:element ref="ns2:File_x0020_Status" minOccurs="0"/>
                <xsd:element ref="ns3:OBS_Solutions_Records_Capture" minOccurs="0"/>
                <xsd:element ref="ns2:nfb36c214510496cb976f096726491b8" minOccurs="0"/>
                <xsd:element ref="ns2:d0bd12860be34e6ab6943e6fb0727901" minOccurs="0"/>
                <xsd:element ref="ns2:pa4e4bd58303404488833b01cb4594d4" minOccurs="0"/>
                <xsd:element ref="ns2:b718a10635144030b0ed73d25366e07a" minOccurs="0"/>
                <xsd:element ref="ns2:be8842f9593c4f1481661e893fc53303" minOccurs="0"/>
                <xsd:element ref="ns4:Date_x0020_Submitted" minOccurs="0"/>
                <xsd:element ref="ns4:j6185f0c649f48ee892d1561af494b3d" minOccurs="0"/>
                <xsd:element ref="ns4:lcf2cafcbde14b4c9d2d4456c58e6c60" minOccurs="0"/>
                <xsd:element ref="ns2:File_x0020_Title" minOccurs="0"/>
                <xsd:element ref="ns2:File_x0020_ID" minOccurs="0"/>
                <xsd:element ref="ns5:_dlc_DocId" minOccurs="0"/>
                <xsd:element ref="ns5:_dlc_DocIdUrl" minOccurs="0"/>
                <xsd:element ref="ns5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f949967-1c9d-4b7f-95fc-57d7f1371051" elementFormDefault="qualified">
    <xsd:import namespace="http://schemas.microsoft.com/office/2006/documentManagement/types"/>
    <xsd:import namespace="http://schemas.microsoft.com/office/infopath/2007/PartnerControls"/>
    <xsd:element name="TaxCatchAll" ma:index="8" nillable="true" ma:displayName="Taxonomy Catch All Column" ma:hidden="true" ma:list="{4848d84d-da64-4f2c-81d3-4ba5fd377ed0}" ma:internalName="TaxCatchAll" ma:showField="CatchAllData" ma:web="afd251ce-b59c-4623-9c56-93557982c73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9" nillable="true" ma:displayName="Taxonomy Catch All Column1" ma:hidden="true" ma:list="{4848d84d-da64-4f2c-81d3-4ba5fd377ed0}" ma:internalName="TaxCatchAllLabel" ma:readOnly="true" ma:showField="CatchAllDataLabel" ma:web="afd251ce-b59c-4623-9c56-93557982c73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File_x0020_Status" ma:index="11" nillable="true" ma:displayName="File Status" ma:default="Open" ma:description="This column is an optional component for agency specific file types. It provides file status (Open, Closed) capabilities on Agency Files" ma:format="Dropdown" ma:hidden="true" ma:internalName="File_x0020_Status" ma:readOnly="false">
      <xsd:simpleType>
        <xsd:restriction base="dms:Choice">
          <xsd:enumeration value="Open"/>
          <xsd:enumeration value="Closed"/>
        </xsd:restriction>
      </xsd:simpleType>
    </xsd:element>
    <xsd:element name="nfb36c214510496cb976f096726491b8" ma:index="13" ma:taxonomy="true" ma:internalName="nfb36c214510496cb976f096726491b8" ma:taxonomyFieldName="DENR_x0020_Classification" ma:displayName="Business Classification Scheme" ma:default="" ma:fieldId="{7fb36c21-4510-496c-b976-f096726491b8}" ma:sspId="627f8f57-0dbe-4c89-a938-0bfba4dd0480" ma:termSetId="9840d9f1-0675-4801-bc08-dc1fae1adce9" ma:anchorId="6ddc7839-79b2-480d-88ef-69bdda00b324" ma:open="false" ma:isKeyword="false">
      <xsd:complexType>
        <xsd:sequence>
          <xsd:element ref="pc:Terms" minOccurs="0" maxOccurs="1"/>
        </xsd:sequence>
      </xsd:complexType>
    </xsd:element>
    <xsd:element name="d0bd12860be34e6ab6943e6fb0727901" ma:index="15" ma:taxonomy="true" ma:internalName="d0bd12860be34e6ab6943e6fb0727901" ma:taxonomyFieldName="DENR_x0020_Security_x0020_Classification" ma:displayName="Security Classification" ma:default="" ma:fieldId="{d0bd1286-0be3-4e6a-b694-3e6fb0727901}" ma:sspId="627f8f57-0dbe-4c89-a938-0bfba4dd0480" ma:termSetId="82ad7a56-eca2-4b43-8e1e-1e5d98579fe9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pa4e4bd58303404488833b01cb4594d4" ma:index="17" ma:taxonomy="true" ma:internalName="pa4e4bd58303404488833b01cb4594d4" ma:taxonomyFieldName="DENR_x0020_Originating_x0020_Location" ma:displayName="Originating Location" ma:readOnly="false" ma:default="" ma:fieldId="{9a4e4bd5-8303-4044-8883-3b01cb4594d4}" ma:sspId="627f8f57-0dbe-4c89-a938-0bfba4dd0480" ma:termSetId="426e836d-d0be-4fc7-87d3-1f2546b9caa6" ma:anchorId="de261865-6310-4916-9295-88f15ef560d9" ma:open="false" ma:isKeyword="false">
      <xsd:complexType>
        <xsd:sequence>
          <xsd:element ref="pc:Terms" minOccurs="0" maxOccurs="1"/>
        </xsd:sequence>
      </xsd:complexType>
    </xsd:element>
    <xsd:element name="b718a10635144030b0ed73d25366e07a" ma:index="19" nillable="true" ma:taxonomy="true" ma:internalName="b718a10635144030b0ed73d25366e07a" ma:taxonomyFieldName="Tags" ma:displayName="Tags" ma:default="" ma:fieldId="{b718a106-3514-4030-b0ed-73d25366e07a}" ma:taxonomyMulti="true" ma:sspId="627f8f57-0dbe-4c89-a938-0bfba4dd0480" ma:termSetId="921ef486-c96a-42d0-abc4-6870654ea418" ma:anchorId="00000000-0000-0000-0000-000000000000" ma:open="true" ma:isKeyword="false">
      <xsd:complexType>
        <xsd:sequence>
          <xsd:element ref="pc:Terms" minOccurs="0" maxOccurs="1"/>
        </xsd:sequence>
      </xsd:complexType>
    </xsd:element>
    <xsd:element name="be8842f9593c4f1481661e893fc53303" ma:index="21" nillable="true" ma:taxonomy="true" ma:internalName="be8842f9593c4f1481661e893fc53303" ma:taxonomyFieldName="Financial_x0020_Year" ma:displayName="Financial Year" ma:indexed="true" ma:readOnly="false" ma:default="" ma:fieldId="{be8842f9-593c-4f14-8166-1e893fc53303}" ma:sspId="627f8f57-0dbe-4c89-a938-0bfba4dd0480" ma:termSetId="a97abfd4-0990-414d-adf2-7a1b05e44257" ma:anchorId="738adf58-1457-4b98-b919-fd14fb0d5d86" ma:open="false" ma:isKeyword="false">
      <xsd:complexType>
        <xsd:sequence>
          <xsd:element ref="pc:Terms" minOccurs="0" maxOccurs="1"/>
        </xsd:sequence>
      </xsd:complexType>
    </xsd:element>
    <xsd:element name="File_x0020_Title" ma:index="28" nillable="true" ma:displayName="File Title" ma:internalName="File_x0020_Title">
      <xsd:simpleType>
        <xsd:restriction base="dms:Text">
          <xsd:maxLength value="255"/>
        </xsd:restriction>
      </xsd:simpleType>
    </xsd:element>
    <xsd:element name="File_x0020_ID" ma:index="29" nillable="true" ma:displayName="File ID" ma:internalName="File_x0020_ID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9e22d94-f483-4645-99f5-f654314d56a5" elementFormDefault="qualified">
    <xsd:import namespace="http://schemas.microsoft.com/office/2006/documentManagement/types"/>
    <xsd:import namespace="http://schemas.microsoft.com/office/infopath/2007/PartnerControls"/>
    <xsd:element name="OBS_Solutions_Records_Capture" ma:index="12" nillable="true" ma:displayName="Automatic Declare Record" ma:description="Any Content Type with this field will automatically declare a Record when a major version is published" ma:hidden="true" ma:internalName="OBS_Solutions_Records_Capture" ma:readOnly="false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fd251ce-b59c-4623-9c56-93557982c73c" elementFormDefault="qualified">
    <xsd:import namespace="http://schemas.microsoft.com/office/2006/documentManagement/types"/>
    <xsd:import namespace="http://schemas.microsoft.com/office/infopath/2007/PartnerControls"/>
    <xsd:element name="Date_x0020_Submitted" ma:index="23" nillable="true" ma:displayName="Date Submitted" ma:format="DateOnly" ma:internalName="Date_x0020_Submitted" ma:readOnly="false">
      <xsd:simpleType>
        <xsd:restriction base="dms:DateTime"/>
      </xsd:simpleType>
    </xsd:element>
    <xsd:element name="j6185f0c649f48ee892d1561af494b3d" ma:index="24" nillable="true" ma:taxonomy="true" ma:internalName="j6185f0c649f48ee892d1561af494b3d" ma:taxonomyFieldName="Quarter" ma:displayName="Quarter" ma:indexed="true" ma:readOnly="false" ma:fieldId="{36185f0c-649f-48ee-892d-1561af494b3d}" ma:sspId="627f8f57-0dbe-4c89-a938-0bfba4dd0480" ma:termSetId="a97abfd4-0990-414d-adf2-7a1b05e44257" ma:anchorId="1cd5cdeb-d256-4cc5-a286-c93cf4d2797b" ma:open="false" ma:isKeyword="false">
      <xsd:complexType>
        <xsd:sequence>
          <xsd:element ref="pc:Terms" minOccurs="0" maxOccurs="1"/>
        </xsd:sequence>
      </xsd:complexType>
    </xsd:element>
    <xsd:element name="lcf2cafcbde14b4c9d2d4456c58e6c60" ma:index="25" nillable="true" ma:taxonomy="true" ma:internalName="lcf2cafcbde14b4c9d2d4456c58e6c60" ma:taxonomyFieldName="Month" ma:displayName="Month" ma:indexed="true" ma:readOnly="false" ma:fieldId="{5cf2cafc-bde1-4b4c-9d2d-4456c58e6c60}" ma:sspId="627f8f57-0dbe-4c89-a938-0bfba4dd0480" ma:termSetId="a97abfd4-0990-414d-adf2-7a1b05e44257" ma:anchorId="b4a5ae08-51eb-4ecf-aa59-d919674c3e71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5bdc557-2ae6-4f83-94fd-1e117e4c03fb" elementFormDefault="qualified">
    <xsd:import namespace="http://schemas.microsoft.com/office/2006/documentManagement/types"/>
    <xsd:import namespace="http://schemas.microsoft.com/office/infopath/2007/PartnerControls"/>
    <xsd:element name="_dlc_DocId" ma:index="30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31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32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14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5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6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File_x0020_ID xmlns="6f949967-1c9d-4b7f-95fc-57d7f1371051">F0000101830</File_x0020_ID>
    <File_x0020_Title xmlns="6f949967-1c9d-4b7f-95fc-57d7f1371051">2020 06 Agenda</File_x0020_Title>
    <d0bd12860be34e6ab6943e6fb0727901 xmlns="6f949967-1c9d-4b7f-95fc-57d7f1371051">
      <Terms xmlns="http://schemas.microsoft.com/office/infopath/2007/PartnerControls">
        <TermInfo xmlns="http://schemas.microsoft.com/office/infopath/2007/PartnerControls">
          <TermName xmlns="http://schemas.microsoft.com/office/infopath/2007/PartnerControls">For Official Use Only</TermName>
          <TermId xmlns="http://schemas.microsoft.com/office/infopath/2007/PartnerControls">a4583154-c7a2-49d1-98b6-bbfbd7fc57eb</TermId>
        </TermInfo>
      </Terms>
    </d0bd12860be34e6ab6943e6fb0727901>
    <b718a10635144030b0ed73d25366e07a xmlns="6f949967-1c9d-4b7f-95fc-57d7f1371051">
      <Terms xmlns="http://schemas.microsoft.com/office/infopath/2007/PartnerControls"/>
    </b718a10635144030b0ed73d25366e07a>
    <nfb36c214510496cb976f096726491b8 xmlns="6f949967-1c9d-4b7f-95fc-57d7f1371051">
      <Terms xmlns="http://schemas.microsoft.com/office/infopath/2007/PartnerControls">
        <TermInfo xmlns="http://schemas.microsoft.com/office/infopath/2007/PartnerControls">
          <TermName xmlns="http://schemas.microsoft.com/office/infopath/2007/PartnerControls">Proceedings</TermName>
          <TermId xmlns="http://schemas.microsoft.com/office/infopath/2007/PartnerControls">904ce243-e840-4729-b232-cbdcbf9f5beb</TermId>
        </TermInfo>
      </Terms>
    </nfb36c214510496cb976f096726491b8>
    <pa4e4bd58303404488833b01cb4594d4 xmlns="6f949967-1c9d-4b7f-95fc-57d7f1371051">
      <Terms xmlns="http://schemas.microsoft.com/office/infopath/2007/PartnerControls">
        <TermInfo xmlns="http://schemas.microsoft.com/office/infopath/2007/PartnerControls">
          <TermName xmlns="http://schemas.microsoft.com/office/infopath/2007/PartnerControls">iShare Sites:Committees:COM148 Kangaroo Island Landscape Board</TermName>
          <TermId xmlns="http://schemas.microsoft.com/office/infopath/2007/PartnerControls">61265833-8646-468c-8008-c639174db826</TermId>
        </TermInfo>
      </Terms>
    </pa4e4bd58303404488833b01cb4594d4>
    <TaxCatchAll xmlns="6f949967-1c9d-4b7f-95fc-57d7f1371051">
      <Value>7</Value>
      <Value>82</Value>
      <Value>26</Value>
    </TaxCatchAll>
    <File_x0020_Status xmlns="6f949967-1c9d-4b7f-95fc-57d7f1371051">Open</File_x0020_Status>
    <_dlc_DocId xmlns="85bdc557-2ae6-4f83-94fd-1e117e4c03fb">D0013702889</_dlc_DocId>
    <_dlc_DocIdUrl xmlns="85bdc557-2ae6-4f83-94fd-1e117e4c03fb">
      <Url>http://communities.ishare.env.sa.gov.au/sites/COM148/_layouts/DocIdRedir.aspx?ID=D0013702889</Url>
      <Description>D0013702889</Description>
    </_dlc_DocIdUrl>
    <OBS_Solutions_Records_Capture xmlns="69e22d94-f483-4645-99f5-f654314d56a5" xsi:nil="true"/>
    <Date_x0020_Submitted xmlns="afd251ce-b59c-4623-9c56-93557982c73c" xsi:nil="true"/>
    <j6185f0c649f48ee892d1561af494b3d xmlns="afd251ce-b59c-4623-9c56-93557982c73c">
      <Terms xmlns="http://schemas.microsoft.com/office/infopath/2007/PartnerControls"/>
    </j6185f0c649f48ee892d1561af494b3d>
    <lcf2cafcbde14b4c9d2d4456c58e6c60 xmlns="afd251ce-b59c-4623-9c56-93557982c73c">
      <Terms xmlns="http://schemas.microsoft.com/office/infopath/2007/PartnerControls"/>
    </lcf2cafcbde14b4c9d2d4456c58e6c60>
    <be8842f9593c4f1481661e893fc53303 xmlns="6f949967-1c9d-4b7f-95fc-57d7f1371051">
      <Terms xmlns="http://schemas.microsoft.com/office/infopath/2007/PartnerControls"/>
    </be8842f9593c4f1481661e893fc53303>
  </documentManagement>
</p:properties>
</file>

<file path=customXml/itemProps1.xml><?xml version="1.0" encoding="utf-8"?>
<ds:datastoreItem xmlns:ds="http://schemas.openxmlformats.org/officeDocument/2006/customXml" ds:itemID="{6431D5A1-1A2B-4ABE-8322-13E6B3EE1246}">
  <ds:schemaRefs>
    <ds:schemaRef ds:uri="http://schemas.microsoft.com/sharepoint/events"/>
  </ds:schemaRefs>
</ds:datastoreItem>
</file>

<file path=customXml/itemProps2.xml><?xml version="1.0" encoding="utf-8"?>
<ds:datastoreItem xmlns:ds="http://schemas.openxmlformats.org/officeDocument/2006/customXml" ds:itemID="{F9CD4BDB-D78D-4C4D-8FE5-DB6E6FF7136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FD04453-AA65-4136-9526-F20DF978B23F}">
  <ds:schemaRefs>
    <ds:schemaRef ds:uri="Microsoft.SharePoint.Taxonomy.ContentTypeSync"/>
  </ds:schemaRefs>
</ds:datastoreItem>
</file>

<file path=customXml/itemProps4.xml><?xml version="1.0" encoding="utf-8"?>
<ds:datastoreItem xmlns:ds="http://schemas.openxmlformats.org/officeDocument/2006/customXml" ds:itemID="{148D6B07-BB32-49D7-A92A-3A13B172BE7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f949967-1c9d-4b7f-95fc-57d7f1371051"/>
    <ds:schemaRef ds:uri="69e22d94-f483-4645-99f5-f654314d56a5"/>
    <ds:schemaRef ds:uri="afd251ce-b59c-4623-9c56-93557982c73c"/>
    <ds:schemaRef ds:uri="85bdc557-2ae6-4f83-94fd-1e117e4c03f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5.xml><?xml version="1.0" encoding="utf-8"?>
<ds:datastoreItem xmlns:ds="http://schemas.openxmlformats.org/officeDocument/2006/customXml" ds:itemID="{3C64092E-7560-4AD8-99A4-B1DF3A5AF1F8}">
  <ds:schemaRefs>
    <ds:schemaRef ds:uri="http://schemas.openxmlformats.org/officeDocument/2006/bibliography"/>
  </ds:schemaRefs>
</ds:datastoreItem>
</file>

<file path=customXml/itemProps6.xml><?xml version="1.0" encoding="utf-8"?>
<ds:datastoreItem xmlns:ds="http://schemas.openxmlformats.org/officeDocument/2006/customXml" ds:itemID="{FDE0CDB8-20BF-456F-AB75-FE00EC95AA1F}">
  <ds:schemaRefs>
    <ds:schemaRef ds:uri="6f949967-1c9d-4b7f-95fc-57d7f1371051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69e22d94-f483-4645-99f5-f654314d56a5"/>
    <ds:schemaRef ds:uri="http://schemas.microsoft.com/office/infopath/2007/PartnerControls"/>
    <ds:schemaRef ds:uri="http://purl.org/dc/elements/1.1/"/>
    <ds:schemaRef ds:uri="http://schemas.microsoft.com/office/2006/metadata/properties"/>
    <ds:schemaRef ds:uri="85bdc557-2ae6-4f83-94fd-1e117e4c03fb"/>
    <ds:schemaRef ds:uri="afd251ce-b59c-4623-9c56-93557982c73c"/>
    <ds:schemaRef ds:uri="http://www.w3.org/XML/1998/namespace"/>
    <ds:schemaRef ds:uri="http://purl.org/dc/dcmitype/"/>
  </ds:schemaRefs>
</ds:datastoreItem>
</file>

<file path=docMetadata/LabelInfo.xml><?xml version="1.0" encoding="utf-8"?>
<clbl:labelList xmlns:clbl="http://schemas.microsoft.com/office/2020/mipLabelMetadata">
  <clbl:label id="{77274858-3b1d-4431-8679-d878f40e28fd}" enabled="1" method="Privileged" siteId="{bda528f7-fca9-432f-bc98-bd7e90d40906}" contentBits="3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25</TotalTime>
  <Pages>3</Pages>
  <Words>298</Words>
  <Characters>1702</Characters>
  <Application>Microsoft Office Word</Application>
  <DocSecurity>0</DocSecurity>
  <Lines>14</Lines>
  <Paragraphs>3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DEW-D0007307 Attachment 2 - Application Form</vt:lpstr>
    </vt:vector>
  </TitlesOfParts>
  <Company>DEWNR</Company>
  <LinksUpToDate>false</LinksUpToDate>
  <CharactersWithSpaces>1997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DEW-D0007307 Attachment 2 - Application Form</dc:title>
  <dc:creator>Murray, Phil (DEW)</dc:creator>
  <cp:lastModifiedBy>Ezis, Damon (LandscapeSA)</cp:lastModifiedBy>
  <cp:revision>15</cp:revision>
  <dcterms:created xsi:type="dcterms:W3CDTF">2024-09-12T05:51:00Z</dcterms:created>
  <dcterms:modified xsi:type="dcterms:W3CDTF">2026-06-26T03:22:00Z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0x01010031F550378AD04347932FB3A35AB389510100797C092E5E1922409BC4F03F0ACF3A1C00BD2705BEE31D4E4FB7351706A5CC5CED</vt:lpwstr>
  </property>
  <property fmtid="{D5CDD505-2E9C-101B-9397-08002B2CF9AE}" pid="3" name="DENR Classification">
    <vt:lpwstr>82;#Proceedings|904ce243-e840-4729-b232-cbdcbf9f5beb</vt:lpwstr>
  </property>
  <property fmtid="{D5CDD505-2E9C-101B-9397-08002B2CF9AE}" pid="4" name="DENR Originating Location">
    <vt:lpwstr>7;#iShare Sites:Committees:COM148 Kangaroo Island Landscape Board|61265833-8646-468c-8008-c639174db826</vt:lpwstr>
  </property>
  <property fmtid="{D5CDD505-2E9C-101B-9397-08002B2CF9AE}" pid="5" name="DENR Security Classification">
    <vt:lpwstr>29;#For Official Use Only|a4583154-c7a2-49d1-98b6-bbfbd7fc57eb</vt:lpwstr>
  </property>
  <property fmtid="{D5CDD505-2E9C-101B-9397-08002B2CF9AE}" pid="6" name="DENR_x0020_Security_x0020_Classification">
    <vt:lpwstr>29;#For Official Use Only|a4583154-c7a2-49d1-98b6-bbfbd7fc57eb</vt:lpwstr>
  </property>
  <property fmtid="{D5CDD505-2E9C-101B-9397-08002B2CF9AE}" pid="7" name="Financial Year">
    <vt:lpwstr/>
  </property>
  <property fmtid="{D5CDD505-2E9C-101B-9397-08002B2CF9AE}" pid="8" name="Month">
    <vt:lpwstr/>
  </property>
  <property fmtid="{D5CDD505-2E9C-101B-9397-08002B2CF9AE}" pid="9" name="Quarter">
    <vt:lpwstr/>
  </property>
  <property fmtid="{D5CDD505-2E9C-101B-9397-08002B2CF9AE}" pid="10" name="Tags">
    <vt:lpwstr/>
  </property>
  <property fmtid="{D5CDD505-2E9C-101B-9397-08002B2CF9AE}" pid="11" name="_dlc_DocIdItemGuid">
    <vt:lpwstr>75083bd0-88a0-4400-8fd2-218a8bd74961</vt:lpwstr>
  </property>
  <property fmtid="{D5CDD505-2E9C-101B-9397-08002B2CF9AE}" pid="12" name="ClassificationContentMarkingHeaderShapeIds">
    <vt:lpwstr>60e12ee8,4fe0547a,2ef126a1</vt:lpwstr>
  </property>
  <property fmtid="{D5CDD505-2E9C-101B-9397-08002B2CF9AE}" pid="13" name="ClassificationContentMarkingHeaderFontProps">
    <vt:lpwstr>#a80000,12,Arial</vt:lpwstr>
  </property>
  <property fmtid="{D5CDD505-2E9C-101B-9397-08002B2CF9AE}" pid="14" name="ClassificationContentMarkingHeaderText">
    <vt:lpwstr>OFFICIAL</vt:lpwstr>
  </property>
  <property fmtid="{D5CDD505-2E9C-101B-9397-08002B2CF9AE}" pid="15" name="ClassificationContentMarkingFooterShapeIds">
    <vt:lpwstr>4a67bdeb,760ba8b5,1c55a021</vt:lpwstr>
  </property>
  <property fmtid="{D5CDD505-2E9C-101B-9397-08002B2CF9AE}" pid="16" name="ClassificationContentMarkingFooterFontProps">
    <vt:lpwstr>#a80000,12,arial</vt:lpwstr>
  </property>
  <property fmtid="{D5CDD505-2E9C-101B-9397-08002B2CF9AE}" pid="17" name="ClassificationContentMarkingFooterText">
    <vt:lpwstr>OFFICIAL </vt:lpwstr>
  </property>
</Properties>
</file>